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0"/>
  </p:notesMasterIdLst>
  <p:handoutMasterIdLst>
    <p:handoutMasterId r:id="rId31"/>
  </p:handoutMasterIdLst>
  <p:sldIdLst>
    <p:sldId id="364" r:id="rId3"/>
    <p:sldId id="362" r:id="rId4"/>
    <p:sldId id="504" r:id="rId5"/>
    <p:sldId id="461" r:id="rId6"/>
    <p:sldId id="464" r:id="rId7"/>
    <p:sldId id="462" r:id="rId8"/>
    <p:sldId id="502" r:id="rId9"/>
    <p:sldId id="503" r:id="rId10"/>
    <p:sldId id="501" r:id="rId11"/>
    <p:sldId id="466" r:id="rId12"/>
    <p:sldId id="465" r:id="rId13"/>
    <p:sldId id="471" r:id="rId14"/>
    <p:sldId id="497" r:id="rId15"/>
    <p:sldId id="441" r:id="rId16"/>
    <p:sldId id="439" r:id="rId17"/>
    <p:sldId id="430" r:id="rId18"/>
    <p:sldId id="431" r:id="rId19"/>
    <p:sldId id="440" r:id="rId20"/>
    <p:sldId id="468" r:id="rId21"/>
    <p:sldId id="423" r:id="rId22"/>
    <p:sldId id="424" r:id="rId23"/>
    <p:sldId id="425" r:id="rId24"/>
    <p:sldId id="405" r:id="rId25"/>
    <p:sldId id="406" r:id="rId26"/>
    <p:sldId id="410" r:id="rId27"/>
    <p:sldId id="403" r:id="rId28"/>
    <p:sldId id="523" r:id="rId29"/>
  </p:sldIdLst>
  <p:sldSz cx="9144000" cy="6858000" type="screen4x3"/>
  <p:notesSz cx="6797675" cy="9926638"/>
  <p:defaultText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vita.Maurina" initials="I" lastIdx="0" clrIdx="0">
    <p:extLst>
      <p:ext uri="{19B8F6BF-5375-455C-9EA6-DF929625EA0E}">
        <p15:presenceInfo xmlns:p15="http://schemas.microsoft.com/office/powerpoint/2012/main" userId="Ivita.Maurin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EC84"/>
    <a:srgbClr val="EFF3EA"/>
    <a:srgbClr val="632E9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Vidējs stils 2 - izcēlum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Vidējs stils 2 - izcēlum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7292A2E-F333-43FB-9621-5CBBE7FDCDCB}" styleName="Gaišs stils 2 - izcēlums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940675A-B579-460E-94D1-54222C63F5DA}" styleName="Bez stila, režģa tabu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75" autoAdjust="0"/>
    <p:restoredTop sz="94007" autoAdjust="0"/>
  </p:normalViewPr>
  <p:slideViewPr>
    <p:cSldViewPr>
      <p:cViewPr>
        <p:scale>
          <a:sx n="66" d="100"/>
          <a:sy n="66" d="100"/>
        </p:scale>
        <p:origin x="1228" y="-2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2945659" cy="496332"/>
          </a:xfrm>
          <a:prstGeom prst="rect">
            <a:avLst/>
          </a:prstGeom>
        </p:spPr>
        <p:txBody>
          <a:bodyPr vert="horz" lIns="91440" tIns="45720" rIns="91440" bIns="45720" rtlCol="0"/>
          <a:lstStyle>
            <a:lvl1pPr algn="l">
              <a:defRPr sz="1200"/>
            </a:lvl1pPr>
          </a:lstStyle>
          <a:p>
            <a:endParaRPr lang="lv-LV"/>
          </a:p>
        </p:txBody>
      </p:sp>
      <p:sp>
        <p:nvSpPr>
          <p:cNvPr id="3" name="Date Placeholder 2"/>
          <p:cNvSpPr>
            <a:spLocks noGrp="1"/>
          </p:cNvSpPr>
          <p:nvPr>
            <p:ph type="dt" sz="quarter" idx="1"/>
          </p:nvPr>
        </p:nvSpPr>
        <p:spPr>
          <a:xfrm>
            <a:off x="3850445" y="0"/>
            <a:ext cx="2945659" cy="496332"/>
          </a:xfrm>
          <a:prstGeom prst="rect">
            <a:avLst/>
          </a:prstGeom>
        </p:spPr>
        <p:txBody>
          <a:bodyPr vert="horz" lIns="91440" tIns="45720" rIns="91440" bIns="45720" rtlCol="0"/>
          <a:lstStyle>
            <a:lvl1pPr algn="r">
              <a:defRPr sz="1200"/>
            </a:lvl1pPr>
          </a:lstStyle>
          <a:p>
            <a:fld id="{1042F38C-5A1D-4C64-9ABD-E2C4A967F523}" type="datetimeFigureOut">
              <a:rPr lang="lv-LV" smtClean="0"/>
              <a:t>07.03.2022</a:t>
            </a:fld>
            <a:endParaRPr lang="lv-LV"/>
          </a:p>
        </p:txBody>
      </p:sp>
      <p:sp>
        <p:nvSpPr>
          <p:cNvPr id="4" name="Footer Placeholder 3"/>
          <p:cNvSpPr>
            <a:spLocks noGrp="1"/>
          </p:cNvSpPr>
          <p:nvPr>
            <p:ph type="ftr" sz="quarter" idx="2"/>
          </p:nvPr>
        </p:nvSpPr>
        <p:spPr>
          <a:xfrm>
            <a:off x="2" y="9428583"/>
            <a:ext cx="2945659" cy="496332"/>
          </a:xfrm>
          <a:prstGeom prst="rect">
            <a:avLst/>
          </a:prstGeom>
        </p:spPr>
        <p:txBody>
          <a:bodyPr vert="horz" lIns="91440" tIns="45720" rIns="91440" bIns="45720" rtlCol="0" anchor="b"/>
          <a:lstStyle>
            <a:lvl1pPr algn="l">
              <a:defRPr sz="1200"/>
            </a:lvl1pPr>
          </a:lstStyle>
          <a:p>
            <a:endParaRPr lang="lv-LV"/>
          </a:p>
        </p:txBody>
      </p:sp>
      <p:sp>
        <p:nvSpPr>
          <p:cNvPr id="5" name="Slide Number Placeholder 4"/>
          <p:cNvSpPr>
            <a:spLocks noGrp="1"/>
          </p:cNvSpPr>
          <p:nvPr>
            <p:ph type="sldNum" sz="quarter" idx="3"/>
          </p:nvPr>
        </p:nvSpPr>
        <p:spPr>
          <a:xfrm>
            <a:off x="3850445" y="9428583"/>
            <a:ext cx="2945659" cy="496332"/>
          </a:xfrm>
          <a:prstGeom prst="rect">
            <a:avLst/>
          </a:prstGeom>
        </p:spPr>
        <p:txBody>
          <a:bodyPr vert="horz" lIns="91440" tIns="45720" rIns="91440" bIns="45720" rtlCol="0" anchor="b"/>
          <a:lstStyle>
            <a:lvl1pPr algn="r">
              <a:defRPr sz="1200"/>
            </a:lvl1pPr>
          </a:lstStyle>
          <a:p>
            <a:fld id="{6324721D-5E0A-4122-9354-5935695D713C}" type="slidenum">
              <a:rPr lang="lv-LV" smtClean="0"/>
              <a:t>‹#›</a:t>
            </a:fld>
            <a:endParaRPr lang="lv-LV"/>
          </a:p>
        </p:txBody>
      </p:sp>
    </p:spTree>
    <p:extLst>
      <p:ext uri="{BB962C8B-B14F-4D97-AF65-F5344CB8AC3E}">
        <p14:creationId xmlns:p14="http://schemas.microsoft.com/office/powerpoint/2010/main" val="25256894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2945659" cy="496332"/>
          </a:xfrm>
          <a:prstGeom prst="rect">
            <a:avLst/>
          </a:prstGeom>
        </p:spPr>
        <p:txBody>
          <a:bodyPr vert="horz" lIns="91440" tIns="45720" rIns="91440" bIns="45720" rtlCol="0"/>
          <a:lstStyle>
            <a:lvl1pPr algn="l">
              <a:defRPr sz="1200"/>
            </a:lvl1pPr>
          </a:lstStyle>
          <a:p>
            <a:endParaRPr lang="lv-LV"/>
          </a:p>
        </p:txBody>
      </p:sp>
      <p:sp>
        <p:nvSpPr>
          <p:cNvPr id="3" name="Date Placeholder 2"/>
          <p:cNvSpPr>
            <a:spLocks noGrp="1"/>
          </p:cNvSpPr>
          <p:nvPr>
            <p:ph type="dt" idx="1"/>
          </p:nvPr>
        </p:nvSpPr>
        <p:spPr>
          <a:xfrm>
            <a:off x="3850445" y="0"/>
            <a:ext cx="2945659" cy="496332"/>
          </a:xfrm>
          <a:prstGeom prst="rect">
            <a:avLst/>
          </a:prstGeom>
        </p:spPr>
        <p:txBody>
          <a:bodyPr vert="horz" lIns="91440" tIns="45720" rIns="91440" bIns="45720" rtlCol="0"/>
          <a:lstStyle>
            <a:lvl1pPr algn="r">
              <a:defRPr sz="1200"/>
            </a:lvl1pPr>
          </a:lstStyle>
          <a:p>
            <a:fld id="{3C005142-104D-4BA1-9C51-2ACF84E2D8C5}" type="datetimeFigureOut">
              <a:rPr lang="lv-LV" smtClean="0"/>
              <a:t>07.03.2022</a:t>
            </a:fld>
            <a:endParaRPr lang="lv-LV"/>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lv-LV"/>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6" name="Footer Placeholder 5"/>
          <p:cNvSpPr>
            <a:spLocks noGrp="1"/>
          </p:cNvSpPr>
          <p:nvPr>
            <p:ph type="ftr" sz="quarter" idx="4"/>
          </p:nvPr>
        </p:nvSpPr>
        <p:spPr>
          <a:xfrm>
            <a:off x="2" y="9428583"/>
            <a:ext cx="2945659" cy="496332"/>
          </a:xfrm>
          <a:prstGeom prst="rect">
            <a:avLst/>
          </a:prstGeom>
        </p:spPr>
        <p:txBody>
          <a:bodyPr vert="horz" lIns="91440" tIns="45720" rIns="91440" bIns="45720" rtlCol="0" anchor="b"/>
          <a:lstStyle>
            <a:lvl1pPr algn="l">
              <a:defRPr sz="1200"/>
            </a:lvl1pPr>
          </a:lstStyle>
          <a:p>
            <a:endParaRPr lang="lv-LV"/>
          </a:p>
        </p:txBody>
      </p:sp>
      <p:sp>
        <p:nvSpPr>
          <p:cNvPr id="7" name="Slide Number Placeholder 6"/>
          <p:cNvSpPr>
            <a:spLocks noGrp="1"/>
          </p:cNvSpPr>
          <p:nvPr>
            <p:ph type="sldNum" sz="quarter" idx="5"/>
          </p:nvPr>
        </p:nvSpPr>
        <p:spPr>
          <a:xfrm>
            <a:off x="3850445" y="9428583"/>
            <a:ext cx="2945659" cy="496332"/>
          </a:xfrm>
          <a:prstGeom prst="rect">
            <a:avLst/>
          </a:prstGeom>
        </p:spPr>
        <p:txBody>
          <a:bodyPr vert="horz" lIns="91440" tIns="45720" rIns="91440" bIns="45720" rtlCol="0" anchor="b"/>
          <a:lstStyle>
            <a:lvl1pPr algn="r">
              <a:defRPr sz="1200"/>
            </a:lvl1pPr>
          </a:lstStyle>
          <a:p>
            <a:fld id="{93E31C68-66BF-43CA-B104-57BE4B9DB51F}" type="slidenum">
              <a:rPr lang="lv-LV" smtClean="0"/>
              <a:t>‹#›</a:t>
            </a:fld>
            <a:endParaRPr lang="lv-LV"/>
          </a:p>
        </p:txBody>
      </p:sp>
    </p:spTree>
    <p:extLst>
      <p:ext uri="{BB962C8B-B14F-4D97-AF65-F5344CB8AC3E}">
        <p14:creationId xmlns:p14="http://schemas.microsoft.com/office/powerpoint/2010/main" val="25668869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endParaRPr lang="lv-LV"/>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lv-LV"/>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7B416E1-BA7B-4C37-B346-53818E848A67}" type="datetimeFigureOut">
              <a:rPr lang="lv-LV" smtClean="0"/>
              <a:t>07.03.2022</a:t>
            </a:fld>
            <a:endParaRPr lang="lv-LV"/>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lv-LV"/>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AF4448D1-D1D2-48F6-8762-7241BC0B8749}" type="slidenum">
              <a:rPr lang="lv-LV" smtClean="0"/>
              <a:t>‹#›</a:t>
            </a:fld>
            <a:endParaRPr lang="lv-LV"/>
          </a:p>
        </p:txBody>
      </p:sp>
    </p:spTree>
    <p:extLst>
      <p:ext uri="{BB962C8B-B14F-4D97-AF65-F5344CB8AC3E}">
        <p14:creationId xmlns:p14="http://schemas.microsoft.com/office/powerpoint/2010/main" val="20382341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lv-LV"/>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7B416E1-BA7B-4C37-B346-53818E848A67}" type="datetimeFigureOut">
              <a:rPr lang="lv-LV" smtClean="0"/>
              <a:t>07.03.2022</a:t>
            </a:fld>
            <a:endParaRPr lang="lv-LV"/>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lv-LV"/>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AF4448D1-D1D2-48F6-8762-7241BC0B8749}" type="slidenum">
              <a:rPr lang="lv-LV" smtClean="0"/>
              <a:t>‹#›</a:t>
            </a:fld>
            <a:endParaRPr lang="lv-LV"/>
          </a:p>
        </p:txBody>
      </p:sp>
    </p:spTree>
    <p:extLst>
      <p:ext uri="{BB962C8B-B14F-4D97-AF65-F5344CB8AC3E}">
        <p14:creationId xmlns:p14="http://schemas.microsoft.com/office/powerpoint/2010/main" val="29227547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endParaRPr lang="lv-LV"/>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7B416E1-BA7B-4C37-B346-53818E848A67}" type="datetimeFigureOut">
              <a:rPr lang="lv-LV" smtClean="0"/>
              <a:t>07.03.2022</a:t>
            </a:fld>
            <a:endParaRPr lang="lv-LV"/>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lv-LV"/>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AF4448D1-D1D2-48F6-8762-7241BC0B8749}" type="slidenum">
              <a:rPr lang="lv-LV" smtClean="0"/>
              <a:t>‹#›</a:t>
            </a:fld>
            <a:endParaRPr lang="lv-LV"/>
          </a:p>
        </p:txBody>
      </p:sp>
    </p:spTree>
    <p:extLst>
      <p:ext uri="{BB962C8B-B14F-4D97-AF65-F5344CB8AC3E}">
        <p14:creationId xmlns:p14="http://schemas.microsoft.com/office/powerpoint/2010/main" val="28719829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Virsraksts un saturs">
    <p:spTree>
      <p:nvGrpSpPr>
        <p:cNvPr id="1" name=""/>
        <p:cNvGrpSpPr/>
        <p:nvPr/>
      </p:nvGrpSpPr>
      <p:grpSpPr>
        <a:xfrm>
          <a:off x="0" y="0"/>
          <a:ext cx="0" cy="0"/>
          <a:chOff x="0" y="0"/>
          <a:chExt cx="0" cy="0"/>
        </a:xfrm>
      </p:grpSpPr>
      <p:pic>
        <p:nvPicPr>
          <p:cNvPr id="6" name="Picture 6">
            <a:extLst>
              <a:ext uri="{FF2B5EF4-FFF2-40B4-BE49-F238E27FC236}">
                <a16:creationId xmlns:a16="http://schemas.microsoft.com/office/drawing/2014/main" id="{5DAE1F9E-2377-4BD9-9C60-EB7E05648A2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590800" y="381000"/>
            <a:ext cx="6096000" cy="1036642"/>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2590800" y="1752600"/>
            <a:ext cx="6096000" cy="4373573"/>
          </a:xfrm>
        </p:spPr>
        <p:txBody>
          <a:bodyPr>
            <a:normAutofit/>
          </a:bodyPr>
          <a:lstStyle>
            <a:lvl1pPr marL="0" indent="0">
              <a:buNone/>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Times New Roman" panose="02020603050405020304" pitchFamily="18" charset="0"/>
                <a:cs typeface="Times New Roman" panose="02020603050405020304" pitchFamily="18" charset="0"/>
              </a:defRPr>
            </a:lvl2pPr>
            <a:lvl3pPr>
              <a:defRPr sz="2000">
                <a:latin typeface="Times New Roman" panose="02020603050405020304" pitchFamily="18" charset="0"/>
                <a:cs typeface="Times New Roman" panose="02020603050405020304" pitchFamily="18" charset="0"/>
              </a:defRPr>
            </a:lvl3pPr>
            <a:lvl4pPr>
              <a:defRPr sz="2000">
                <a:latin typeface="Times New Roman" panose="02020603050405020304" pitchFamily="18" charset="0"/>
                <a:cs typeface="Times New Roman" panose="02020603050405020304" pitchFamily="18" charset="0"/>
              </a:defRPr>
            </a:lvl4pPr>
            <a:lvl5pPr>
              <a:defRPr sz="2000">
                <a:latin typeface="Times New Roman" panose="02020603050405020304" pitchFamily="18" charset="0"/>
                <a:cs typeface="Times New Roman" panose="02020603050405020304" pitchFamily="18" charset="0"/>
              </a:defRPr>
            </a:lvl5pPr>
          </a:lstStyle>
          <a:p>
            <a:pPr lvl="0"/>
            <a:r>
              <a:rPr lang="en-US"/>
              <a:t>Edit Master text styles</a:t>
            </a:r>
          </a:p>
        </p:txBody>
      </p:sp>
      <p:sp>
        <p:nvSpPr>
          <p:cNvPr id="24"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Edit Master text styles</a:t>
            </a:r>
          </a:p>
        </p:txBody>
      </p:sp>
      <p:sp>
        <p:nvSpPr>
          <p:cNvPr id="25"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Edit Master text styles</a:t>
            </a:r>
          </a:p>
        </p:txBody>
      </p:sp>
      <p:sp>
        <p:nvSpPr>
          <p:cNvPr id="7" name="Slide Number Placeholder 22">
            <a:extLst>
              <a:ext uri="{FF2B5EF4-FFF2-40B4-BE49-F238E27FC236}">
                <a16:creationId xmlns:a16="http://schemas.microsoft.com/office/drawing/2014/main" id="{CD34766A-101E-42F2-9F89-F42FA4038B48}"/>
              </a:ext>
            </a:extLst>
          </p:cNvPr>
          <p:cNvSpPr>
            <a:spLocks noGrp="1"/>
          </p:cNvSpPr>
          <p:nvPr>
            <p:ph type="sldNum" sz="quarter" idx="13"/>
          </p:nvPr>
        </p:nvSpPr>
        <p:spPr>
          <a:xfrm>
            <a:off x="8534400" y="6324600"/>
            <a:ext cx="304800" cy="304800"/>
          </a:xfrm>
        </p:spPr>
        <p:txBody>
          <a:bodyPr/>
          <a:lstStyle>
            <a:lvl1pPr>
              <a:defRPr sz="1000">
                <a:latin typeface="Verdana" panose="020B0604030504040204" pitchFamily="34" charset="0"/>
              </a:defRPr>
            </a:lvl1pPr>
          </a:lstStyle>
          <a:p>
            <a:pPr>
              <a:defRPr/>
            </a:pPr>
            <a:fld id="{4961CF2E-11C3-4D5E-B2D2-3BFAF1B6998A}" type="slidenum">
              <a:rPr lang="en-US" altLang="lv-LV"/>
              <a:pPr>
                <a:defRPr/>
              </a:pPr>
              <a:t>‹#›</a:t>
            </a:fld>
            <a:endParaRPr lang="en-US" altLang="lv-LV"/>
          </a:p>
        </p:txBody>
      </p:sp>
      <p:pic>
        <p:nvPicPr>
          <p:cNvPr id="8" name="Satura vietturis 2">
            <a:extLst>
              <a:ext uri="{FF2B5EF4-FFF2-40B4-BE49-F238E27FC236}">
                <a16:creationId xmlns:a16="http://schemas.microsoft.com/office/drawing/2014/main" id="{117B3714-7CD0-4C7A-BA25-327747E4B13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549842" y="5788241"/>
            <a:ext cx="1400712" cy="6251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325580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Virsraksta slaids">
    <p:spTree>
      <p:nvGrpSpPr>
        <p:cNvPr id="1" name=""/>
        <p:cNvGrpSpPr/>
        <p:nvPr/>
      </p:nvGrpSpPr>
      <p:grpSpPr>
        <a:xfrm>
          <a:off x="0" y="0"/>
          <a:ext cx="0" cy="0"/>
          <a:chOff x="0" y="0"/>
          <a:chExt cx="0" cy="0"/>
        </a:xfrm>
      </p:grpSpPr>
      <p:pic>
        <p:nvPicPr>
          <p:cNvPr id="5" name="Picture 6">
            <a:extLst>
              <a:ext uri="{FF2B5EF4-FFF2-40B4-BE49-F238E27FC236}">
                <a16:creationId xmlns:a16="http://schemas.microsoft.com/office/drawing/2014/main" id="{8A6AAA4D-E5CF-4CD2-9741-BCC6FDCC965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682875" y="0"/>
            <a:ext cx="3778250" cy="4165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Picture 7">
            <a:extLst>
              <a:ext uri="{FF2B5EF4-FFF2-40B4-BE49-F238E27FC236}">
                <a16:creationId xmlns:a16="http://schemas.microsoft.com/office/drawing/2014/main" id="{7DD07F52-F783-42E6-834A-3A9F0E657CAB}"/>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621463"/>
            <a:ext cx="9144000" cy="2460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Title 1">
            <a:extLst>
              <a:ext uri="{FF2B5EF4-FFF2-40B4-BE49-F238E27FC236}">
                <a16:creationId xmlns:a16="http://schemas.microsoft.com/office/drawing/2014/main" id="{01FA2AAB-93E6-415D-91D7-8961505D8E09}"/>
              </a:ext>
            </a:extLst>
          </p:cNvPr>
          <p:cNvSpPr txBox="1">
            <a:spLocks/>
          </p:cNvSpPr>
          <p:nvPr userDrawn="1"/>
        </p:nvSpPr>
        <p:spPr>
          <a:xfrm>
            <a:off x="685800" y="4724400"/>
            <a:ext cx="7772400" cy="1036638"/>
          </a:xfrm>
          <a:prstGeom prst="rect">
            <a:avLst/>
          </a:prstGeom>
        </p:spPr>
        <p:txBody>
          <a:bodyPr lIns="93957" tIns="46979" rIns="93957" bIns="46979">
            <a:normAutofit/>
          </a:bodyPr>
          <a:lstStyle>
            <a:lvl1pPr algn="l" defTabSz="939575" rtl="0" eaLnBrk="1" latinLnBrk="0" hangingPunct="1">
              <a:spcBef>
                <a:spcPct val="0"/>
              </a:spcBef>
              <a:buNone/>
              <a:defRPr sz="2400" kern="1200">
                <a:solidFill>
                  <a:schemeClr val="tx1"/>
                </a:solidFill>
                <a:latin typeface="Times New Roman" panose="02020603050405020304" pitchFamily="18" charset="0"/>
                <a:ea typeface="+mj-ea"/>
                <a:cs typeface="Times New Roman" panose="02020603050405020304" pitchFamily="18" charset="0"/>
              </a:defRPr>
            </a:lvl1pPr>
          </a:lstStyle>
          <a:p>
            <a:pPr algn="ctr" fontAlgn="auto">
              <a:spcAft>
                <a:spcPts val="0"/>
              </a:spcAft>
              <a:defRPr/>
            </a:pPr>
            <a:endParaRPr lang="lv-LV" sz="1400" dirty="0">
              <a:latin typeface="Verdana" panose="020B0604030504040204" pitchFamily="34" charset="0"/>
              <a:ea typeface="Verdana" panose="020B0604030504040204" pitchFamily="34" charset="0"/>
              <a:cs typeface="Verdana" panose="020B0604030504040204" pitchFamily="34" charset="0"/>
            </a:endParaRPr>
          </a:p>
        </p:txBody>
      </p:sp>
      <p:sp>
        <p:nvSpPr>
          <p:cNvPr id="9" name="Title 1"/>
          <p:cNvSpPr>
            <a:spLocks noGrp="1"/>
          </p:cNvSpPr>
          <p:nvPr>
            <p:ph type="title"/>
          </p:nvPr>
        </p:nvSpPr>
        <p:spPr>
          <a:xfrm>
            <a:off x="982980" y="3124196"/>
            <a:ext cx="7311044" cy="588408"/>
          </a:xfrm>
        </p:spPr>
        <p:txBody>
          <a:bodyPr anchor="t">
            <a:normAutofit/>
          </a:bodyPr>
          <a:lstStyle>
            <a:lvl1pPr algn="ctr">
              <a:defRPr sz="3200" b="1" baseline="0">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18" name="Text Placeholder 17"/>
          <p:cNvSpPr>
            <a:spLocks noGrp="1"/>
          </p:cNvSpPr>
          <p:nvPr>
            <p:ph type="body" sz="quarter" idx="10"/>
          </p:nvPr>
        </p:nvSpPr>
        <p:spPr>
          <a:xfrm>
            <a:off x="1077537" y="3915849"/>
            <a:ext cx="7121929" cy="317499"/>
          </a:xfrm>
        </p:spPr>
        <p:txBody>
          <a:bodyPr>
            <a:normAutofit/>
          </a:bodyPr>
          <a:lstStyle>
            <a:lvl1pPr marL="0" indent="0" algn="ctr">
              <a:buNone/>
              <a:defRPr sz="14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pic>
        <p:nvPicPr>
          <p:cNvPr id="2" name="Picture 1">
            <a:extLst>
              <a:ext uri="{FF2B5EF4-FFF2-40B4-BE49-F238E27FC236}">
                <a16:creationId xmlns:a16="http://schemas.microsoft.com/office/drawing/2014/main" id="{381F7D52-A24A-4629-AE3B-CF1F55F29975}"/>
              </a:ext>
            </a:extLst>
          </p:cNvPr>
          <p:cNvPicPr>
            <a:picLocks noChangeAspect="1"/>
          </p:cNvPicPr>
          <p:nvPr userDrawn="1"/>
        </p:nvPicPr>
        <p:blipFill>
          <a:blip r:embed="rId4"/>
          <a:stretch>
            <a:fillRect/>
          </a:stretch>
        </p:blipFill>
        <p:spPr>
          <a:xfrm>
            <a:off x="751965" y="4537166"/>
            <a:ext cx="7773074" cy="2048434"/>
          </a:xfrm>
          <a:prstGeom prst="rect">
            <a:avLst/>
          </a:prstGeom>
        </p:spPr>
      </p:pic>
    </p:spTree>
    <p:extLst>
      <p:ext uri="{BB962C8B-B14F-4D97-AF65-F5344CB8AC3E}">
        <p14:creationId xmlns:p14="http://schemas.microsoft.com/office/powerpoint/2010/main" val="8342098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Attēls ar parakstu">
    <p:spTree>
      <p:nvGrpSpPr>
        <p:cNvPr id="1" name=""/>
        <p:cNvGrpSpPr/>
        <p:nvPr/>
      </p:nvGrpSpPr>
      <p:grpSpPr>
        <a:xfrm>
          <a:off x="0" y="0"/>
          <a:ext cx="0" cy="0"/>
          <a:chOff x="0" y="0"/>
          <a:chExt cx="0" cy="0"/>
        </a:xfrm>
      </p:grpSpPr>
      <p:pic>
        <p:nvPicPr>
          <p:cNvPr id="4" name="Picture 7">
            <a:extLst>
              <a:ext uri="{FF2B5EF4-FFF2-40B4-BE49-F238E27FC236}">
                <a16:creationId xmlns:a16="http://schemas.microsoft.com/office/drawing/2014/main" id="{C499113A-020F-4369-8C69-E156B471A7D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621463"/>
            <a:ext cx="9144000" cy="2460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 name="Picture 6">
            <a:extLst>
              <a:ext uri="{FF2B5EF4-FFF2-40B4-BE49-F238E27FC236}">
                <a16:creationId xmlns:a16="http://schemas.microsoft.com/office/drawing/2014/main" id="{07939BDF-0862-4F51-8CDF-14DF036897DB}"/>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682875" y="0"/>
            <a:ext cx="3778250" cy="4165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E2028125-A102-4AD2-8B2A-BC6886D4BF6F}"/>
              </a:ext>
            </a:extLst>
          </p:cNvPr>
          <p:cNvPicPr>
            <a:picLocks noChangeAspect="1"/>
          </p:cNvPicPr>
          <p:nvPr userDrawn="1"/>
        </p:nvPicPr>
        <p:blipFill>
          <a:blip r:embed="rId4"/>
          <a:stretch>
            <a:fillRect/>
          </a:stretch>
        </p:blipFill>
        <p:spPr>
          <a:xfrm>
            <a:off x="1132513" y="5142113"/>
            <a:ext cx="6996419" cy="1471109"/>
          </a:xfrm>
          <a:prstGeom prst="rect">
            <a:avLst/>
          </a:prstGeom>
        </p:spPr>
      </p:pic>
      <p:sp>
        <p:nvSpPr>
          <p:cNvPr id="7" name="TextBox 6">
            <a:extLst>
              <a:ext uri="{FF2B5EF4-FFF2-40B4-BE49-F238E27FC236}">
                <a16:creationId xmlns:a16="http://schemas.microsoft.com/office/drawing/2014/main" id="{F5F6C45E-5730-4C6D-9AB1-6976DE197580}"/>
              </a:ext>
            </a:extLst>
          </p:cNvPr>
          <p:cNvSpPr txBox="1"/>
          <p:nvPr userDrawn="1"/>
        </p:nvSpPr>
        <p:spPr>
          <a:xfrm>
            <a:off x="1493239" y="3783435"/>
            <a:ext cx="6274965" cy="1668149"/>
          </a:xfrm>
          <a:prstGeom prst="rect">
            <a:avLst/>
          </a:prstGeom>
          <a:noFill/>
        </p:spPr>
        <p:txBody>
          <a:bodyPr wrap="square" rtlCol="0">
            <a:spAutoFit/>
          </a:bodyPr>
          <a:lstStyle/>
          <a:p>
            <a:pPr algn="ctr">
              <a:lnSpc>
                <a:spcPct val="90000"/>
              </a:lnSpc>
              <a:spcBef>
                <a:spcPct val="20000"/>
              </a:spcBef>
            </a:pPr>
            <a:endParaRPr lang="lv-LV" altLang="lv-LV" sz="1600" b="1" dirty="0">
              <a:solidFill>
                <a:srgbClr val="000000"/>
              </a:solidFill>
              <a:latin typeface="Verdana" panose="020B0604030504040204" pitchFamily="34" charset="0"/>
              <a:ea typeface="Verdana" panose="020B0604030504040204" pitchFamily="34" charset="0"/>
              <a:cs typeface="Verdana" panose="020B0604030504040204" pitchFamily="34" charset="0"/>
            </a:endParaRPr>
          </a:p>
          <a:p>
            <a:pPr algn="ctr">
              <a:lnSpc>
                <a:spcPct val="90000"/>
              </a:lnSpc>
              <a:spcBef>
                <a:spcPct val="20000"/>
              </a:spcBef>
            </a:pPr>
            <a:r>
              <a:rPr lang="lv-LV" altLang="lv-LV" sz="1600" b="1" dirty="0">
                <a:solidFill>
                  <a:srgbClr val="000000"/>
                </a:solidFill>
                <a:latin typeface="Verdana" panose="020B0604030504040204" pitchFamily="34" charset="0"/>
                <a:ea typeface="Verdana" panose="020B0604030504040204" pitchFamily="34" charset="0"/>
                <a:cs typeface="Verdana" panose="020B0604030504040204" pitchFamily="34" charset="0"/>
              </a:rPr>
              <a:t>Izglītības kvalitātes valsts dienests</a:t>
            </a:r>
          </a:p>
          <a:p>
            <a:pPr algn="ctr">
              <a:lnSpc>
                <a:spcPct val="90000"/>
              </a:lnSpc>
              <a:spcBef>
                <a:spcPct val="20000"/>
              </a:spcBef>
            </a:pPr>
            <a:r>
              <a:rPr lang="lv-LV" altLang="lv-LV" sz="1600" dirty="0">
                <a:solidFill>
                  <a:srgbClr val="000000"/>
                </a:solidFill>
                <a:latin typeface="Verdana" panose="020B0604030504040204" pitchFamily="34" charset="0"/>
                <a:ea typeface="Verdana" panose="020B0604030504040204" pitchFamily="34" charset="0"/>
                <a:cs typeface="Verdana" panose="020B0604030504040204" pitchFamily="34" charset="0"/>
              </a:rPr>
              <a:t>Zigfrīda Annas Meierovica bulvāris 14, Rīga, LV-1050</a:t>
            </a:r>
          </a:p>
          <a:p>
            <a:pPr algn="ctr">
              <a:lnSpc>
                <a:spcPct val="90000"/>
              </a:lnSpc>
              <a:spcBef>
                <a:spcPct val="20000"/>
              </a:spcBef>
            </a:pPr>
            <a:r>
              <a:rPr lang="lv-LV" altLang="lv-LV" sz="1600" dirty="0" err="1">
                <a:solidFill>
                  <a:srgbClr val="000000"/>
                </a:solidFill>
                <a:latin typeface="Verdana" panose="020B0604030504040204" pitchFamily="34" charset="0"/>
                <a:ea typeface="Verdana" panose="020B0604030504040204" pitchFamily="34" charset="0"/>
                <a:cs typeface="Verdana" panose="020B0604030504040204" pitchFamily="34" charset="0"/>
              </a:rPr>
              <a:t>pmp@ikvd.gov.lv</a:t>
            </a:r>
            <a:endParaRPr lang="lv-LV" altLang="lv-LV" sz="1600" dirty="0">
              <a:solidFill>
                <a:srgbClr val="000000"/>
              </a:solidFill>
              <a:latin typeface="Verdana" panose="020B0604030504040204" pitchFamily="34" charset="0"/>
              <a:ea typeface="Verdana" panose="020B0604030504040204" pitchFamily="34" charset="0"/>
              <a:cs typeface="Verdana" panose="020B0604030504040204" pitchFamily="34" charset="0"/>
            </a:endParaRPr>
          </a:p>
          <a:p>
            <a:pPr algn="ctr">
              <a:lnSpc>
                <a:spcPct val="90000"/>
              </a:lnSpc>
              <a:spcBef>
                <a:spcPct val="20000"/>
              </a:spcBef>
            </a:pPr>
            <a:r>
              <a:rPr lang="lv-LV" altLang="lv-LV" sz="1600" dirty="0" err="1">
                <a:solidFill>
                  <a:srgbClr val="000000"/>
                </a:solidFill>
                <a:latin typeface="Verdana" panose="020B0604030504040204" pitchFamily="34" charset="0"/>
                <a:ea typeface="Verdana" panose="020B0604030504040204" pitchFamily="34" charset="0"/>
                <a:cs typeface="Verdana" panose="020B0604030504040204" pitchFamily="34" charset="0"/>
              </a:rPr>
              <a:t>www.pumpurs.lv</a:t>
            </a:r>
            <a:r>
              <a:rPr lang="lv-LV" altLang="lv-LV" sz="1600" dirty="0">
                <a:solidFill>
                  <a:srgbClr val="000000"/>
                </a:solidFill>
                <a:latin typeface="Verdana" panose="020B0604030504040204" pitchFamily="34" charset="0"/>
                <a:ea typeface="Verdana" panose="020B0604030504040204" pitchFamily="34" charset="0"/>
                <a:cs typeface="Verdana" panose="020B0604030504040204" pitchFamily="34" charset="0"/>
              </a:rPr>
              <a:t> </a:t>
            </a:r>
          </a:p>
          <a:p>
            <a:pPr algn="ctr">
              <a:lnSpc>
                <a:spcPct val="90000"/>
              </a:lnSpc>
              <a:spcBef>
                <a:spcPct val="20000"/>
              </a:spcBef>
            </a:pPr>
            <a:endParaRPr lang="lv-LV" altLang="lv-LV" sz="1600" dirty="0">
              <a:solidFill>
                <a:srgbClr val="000000"/>
              </a:solidFill>
              <a:latin typeface="Verdana" panose="020B0604030504040204" pitchFamily="34" charset="0"/>
              <a:ea typeface="Verdana" panose="020B0604030504040204" pitchFamily="34" charset="0"/>
              <a:cs typeface="Verdana" panose="020B0604030504040204" pitchFamily="34" charset="0"/>
            </a:endParaRPr>
          </a:p>
        </p:txBody>
      </p:sp>
      <p:sp>
        <p:nvSpPr>
          <p:cNvPr id="10" name="Text Placeholder 19"/>
          <p:cNvSpPr>
            <a:spLocks noGrp="1"/>
          </p:cNvSpPr>
          <p:nvPr>
            <p:ph type="body" sz="quarter" idx="11"/>
          </p:nvPr>
        </p:nvSpPr>
        <p:spPr>
          <a:xfrm>
            <a:off x="744521" y="3166823"/>
            <a:ext cx="7772400" cy="639762"/>
          </a:xfrm>
        </p:spPr>
        <p:txBody>
          <a:bodyPr>
            <a:normAutofit/>
          </a:bodyPr>
          <a:lstStyle>
            <a:lvl1pPr marL="0" indent="0" algn="ctr">
              <a:buNone/>
              <a:defRPr sz="2400">
                <a:latin typeface="Verdana" panose="020B0604030504040204" pitchFamily="34" charset="0"/>
                <a:ea typeface="Verdana" panose="020B0604030504040204" pitchFamily="34" charset="0"/>
                <a:cs typeface="Verdana" panose="020B0604030504040204" pitchFamily="34" charset="0"/>
              </a:defRPr>
            </a:lvl1pPr>
          </a:lstStyle>
          <a:p>
            <a:pPr lvl="0"/>
            <a:r>
              <a:rPr lang="en-US"/>
              <a:t>Edit Master text styles</a:t>
            </a:r>
          </a:p>
        </p:txBody>
      </p:sp>
    </p:spTree>
    <p:extLst>
      <p:ext uri="{BB962C8B-B14F-4D97-AF65-F5344CB8AC3E}">
        <p14:creationId xmlns:p14="http://schemas.microsoft.com/office/powerpoint/2010/main" val="2787604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Virsraksta slaids">
    <p:spTree>
      <p:nvGrpSpPr>
        <p:cNvPr id="1" name=""/>
        <p:cNvGrpSpPr/>
        <p:nvPr/>
      </p:nvGrpSpPr>
      <p:grpSpPr>
        <a:xfrm>
          <a:off x="0" y="0"/>
          <a:ext cx="0" cy="0"/>
          <a:chOff x="0" y="0"/>
          <a:chExt cx="0" cy="0"/>
        </a:xfrm>
      </p:grpSpPr>
      <p:pic>
        <p:nvPicPr>
          <p:cNvPr id="5" name="Picture 6">
            <a:extLst>
              <a:ext uri="{FF2B5EF4-FFF2-40B4-BE49-F238E27FC236}">
                <a16:creationId xmlns:a16="http://schemas.microsoft.com/office/drawing/2014/main" id="{8A6AAA4D-E5CF-4CD2-9741-BCC6FDCC965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682875" y="0"/>
            <a:ext cx="3778250" cy="4165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Picture 7">
            <a:extLst>
              <a:ext uri="{FF2B5EF4-FFF2-40B4-BE49-F238E27FC236}">
                <a16:creationId xmlns:a16="http://schemas.microsoft.com/office/drawing/2014/main" id="{7DD07F52-F783-42E6-834A-3A9F0E657CAB}"/>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621463"/>
            <a:ext cx="9144000" cy="2460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Title 1">
            <a:extLst>
              <a:ext uri="{FF2B5EF4-FFF2-40B4-BE49-F238E27FC236}">
                <a16:creationId xmlns:a16="http://schemas.microsoft.com/office/drawing/2014/main" id="{01FA2AAB-93E6-415D-91D7-8961505D8E09}"/>
              </a:ext>
            </a:extLst>
          </p:cNvPr>
          <p:cNvSpPr txBox="1">
            <a:spLocks/>
          </p:cNvSpPr>
          <p:nvPr userDrawn="1"/>
        </p:nvSpPr>
        <p:spPr>
          <a:xfrm>
            <a:off x="685800" y="4724400"/>
            <a:ext cx="7772400" cy="1036638"/>
          </a:xfrm>
          <a:prstGeom prst="rect">
            <a:avLst/>
          </a:prstGeom>
        </p:spPr>
        <p:txBody>
          <a:bodyPr lIns="93957" tIns="46979" rIns="93957" bIns="46979">
            <a:normAutofit/>
          </a:bodyPr>
          <a:lstStyle>
            <a:lvl1pPr algn="l" defTabSz="939575" rtl="0" eaLnBrk="1" latinLnBrk="0" hangingPunct="1">
              <a:spcBef>
                <a:spcPct val="0"/>
              </a:spcBef>
              <a:buNone/>
              <a:defRPr sz="2400" kern="1200">
                <a:solidFill>
                  <a:schemeClr val="tx1"/>
                </a:solidFill>
                <a:latin typeface="Times New Roman" panose="02020603050405020304" pitchFamily="18" charset="0"/>
                <a:ea typeface="+mj-ea"/>
                <a:cs typeface="Times New Roman" panose="02020603050405020304" pitchFamily="18" charset="0"/>
              </a:defRPr>
            </a:lvl1pPr>
          </a:lstStyle>
          <a:p>
            <a:pPr algn="ctr" fontAlgn="auto">
              <a:spcAft>
                <a:spcPts val="0"/>
              </a:spcAft>
              <a:defRPr/>
            </a:pPr>
            <a:endParaRPr lang="lv-LV" sz="1400" dirty="0">
              <a:latin typeface="Verdana" panose="020B0604030504040204" pitchFamily="34" charset="0"/>
              <a:ea typeface="Verdana" panose="020B0604030504040204" pitchFamily="34" charset="0"/>
              <a:cs typeface="Verdana" panose="020B0604030504040204" pitchFamily="34" charset="0"/>
            </a:endParaRPr>
          </a:p>
        </p:txBody>
      </p:sp>
      <p:sp>
        <p:nvSpPr>
          <p:cNvPr id="9" name="Title 1"/>
          <p:cNvSpPr>
            <a:spLocks noGrp="1"/>
          </p:cNvSpPr>
          <p:nvPr>
            <p:ph type="title"/>
          </p:nvPr>
        </p:nvSpPr>
        <p:spPr>
          <a:xfrm>
            <a:off x="982980" y="3124196"/>
            <a:ext cx="7311044" cy="588408"/>
          </a:xfrm>
        </p:spPr>
        <p:txBody>
          <a:bodyPr anchor="t">
            <a:normAutofit/>
          </a:bodyPr>
          <a:lstStyle>
            <a:lvl1pPr algn="ctr">
              <a:defRPr sz="3200" b="1" baseline="0">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18" name="Text Placeholder 17"/>
          <p:cNvSpPr>
            <a:spLocks noGrp="1"/>
          </p:cNvSpPr>
          <p:nvPr>
            <p:ph type="body" sz="quarter" idx="10"/>
          </p:nvPr>
        </p:nvSpPr>
        <p:spPr>
          <a:xfrm>
            <a:off x="1077537" y="3915849"/>
            <a:ext cx="7121929" cy="317499"/>
          </a:xfrm>
        </p:spPr>
        <p:txBody>
          <a:bodyPr>
            <a:normAutofit/>
          </a:bodyPr>
          <a:lstStyle>
            <a:lvl1pPr marL="0" indent="0" algn="ctr">
              <a:buNone/>
              <a:defRPr sz="14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Edit Master text styles</a:t>
            </a:r>
          </a:p>
        </p:txBody>
      </p:sp>
      <p:pic>
        <p:nvPicPr>
          <p:cNvPr id="2" name="Picture 1">
            <a:extLst>
              <a:ext uri="{FF2B5EF4-FFF2-40B4-BE49-F238E27FC236}">
                <a16:creationId xmlns:a16="http://schemas.microsoft.com/office/drawing/2014/main" id="{381F7D52-A24A-4629-AE3B-CF1F55F29975}"/>
              </a:ext>
            </a:extLst>
          </p:cNvPr>
          <p:cNvPicPr>
            <a:picLocks noChangeAspect="1"/>
          </p:cNvPicPr>
          <p:nvPr userDrawn="1"/>
        </p:nvPicPr>
        <p:blipFill>
          <a:blip r:embed="rId4"/>
          <a:stretch>
            <a:fillRect/>
          </a:stretch>
        </p:blipFill>
        <p:spPr>
          <a:xfrm>
            <a:off x="751965" y="4537166"/>
            <a:ext cx="7773074" cy="2048434"/>
          </a:xfrm>
          <a:prstGeom prst="rect">
            <a:avLst/>
          </a:prstGeom>
        </p:spPr>
      </p:pic>
    </p:spTree>
    <p:extLst>
      <p:ext uri="{BB962C8B-B14F-4D97-AF65-F5344CB8AC3E}">
        <p14:creationId xmlns:p14="http://schemas.microsoft.com/office/powerpoint/2010/main" val="31021286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Virsraksts un saturs">
    <p:spTree>
      <p:nvGrpSpPr>
        <p:cNvPr id="1" name=""/>
        <p:cNvGrpSpPr/>
        <p:nvPr/>
      </p:nvGrpSpPr>
      <p:grpSpPr>
        <a:xfrm>
          <a:off x="0" y="0"/>
          <a:ext cx="0" cy="0"/>
          <a:chOff x="0" y="0"/>
          <a:chExt cx="0" cy="0"/>
        </a:xfrm>
      </p:grpSpPr>
      <p:pic>
        <p:nvPicPr>
          <p:cNvPr id="6" name="Picture 6">
            <a:extLst>
              <a:ext uri="{FF2B5EF4-FFF2-40B4-BE49-F238E27FC236}">
                <a16:creationId xmlns:a16="http://schemas.microsoft.com/office/drawing/2014/main" id="{5DAE1F9E-2377-4BD9-9C60-EB7E05648A2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590800" y="381000"/>
            <a:ext cx="6096000" cy="1036642"/>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2590800" y="1752600"/>
            <a:ext cx="6096000" cy="4373573"/>
          </a:xfrm>
        </p:spPr>
        <p:txBody>
          <a:bodyPr>
            <a:normAutofit/>
          </a:bodyPr>
          <a:lstStyle>
            <a:lvl1pPr marL="0" indent="0">
              <a:buNone/>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Times New Roman" panose="02020603050405020304" pitchFamily="18" charset="0"/>
                <a:cs typeface="Times New Roman" panose="02020603050405020304" pitchFamily="18" charset="0"/>
              </a:defRPr>
            </a:lvl2pPr>
            <a:lvl3pPr>
              <a:defRPr sz="2000">
                <a:latin typeface="Times New Roman" panose="02020603050405020304" pitchFamily="18" charset="0"/>
                <a:cs typeface="Times New Roman" panose="02020603050405020304" pitchFamily="18" charset="0"/>
              </a:defRPr>
            </a:lvl3pPr>
            <a:lvl4pPr>
              <a:defRPr sz="2000">
                <a:latin typeface="Times New Roman" panose="02020603050405020304" pitchFamily="18" charset="0"/>
                <a:cs typeface="Times New Roman" panose="02020603050405020304" pitchFamily="18" charset="0"/>
              </a:defRPr>
            </a:lvl4pPr>
            <a:lvl5pPr>
              <a:defRPr sz="2000">
                <a:latin typeface="Times New Roman" panose="02020603050405020304" pitchFamily="18" charset="0"/>
                <a:cs typeface="Times New Roman" panose="02020603050405020304" pitchFamily="18" charset="0"/>
              </a:defRPr>
            </a:lvl5pPr>
          </a:lstStyle>
          <a:p>
            <a:pPr lvl="0"/>
            <a:r>
              <a:rPr lang="en-US"/>
              <a:t>Edit Master text styles</a:t>
            </a:r>
          </a:p>
        </p:txBody>
      </p:sp>
      <p:sp>
        <p:nvSpPr>
          <p:cNvPr id="24"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Edit Master text styles</a:t>
            </a:r>
          </a:p>
        </p:txBody>
      </p:sp>
      <p:sp>
        <p:nvSpPr>
          <p:cNvPr id="25"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Edit Master text styles</a:t>
            </a:r>
          </a:p>
        </p:txBody>
      </p:sp>
      <p:sp>
        <p:nvSpPr>
          <p:cNvPr id="7" name="Slide Number Placeholder 22">
            <a:extLst>
              <a:ext uri="{FF2B5EF4-FFF2-40B4-BE49-F238E27FC236}">
                <a16:creationId xmlns:a16="http://schemas.microsoft.com/office/drawing/2014/main" id="{CD34766A-101E-42F2-9F89-F42FA4038B48}"/>
              </a:ext>
            </a:extLst>
          </p:cNvPr>
          <p:cNvSpPr>
            <a:spLocks noGrp="1"/>
          </p:cNvSpPr>
          <p:nvPr>
            <p:ph type="sldNum" sz="quarter" idx="13"/>
          </p:nvPr>
        </p:nvSpPr>
        <p:spPr>
          <a:xfrm>
            <a:off x="8534400" y="6324600"/>
            <a:ext cx="304800" cy="304800"/>
          </a:xfrm>
        </p:spPr>
        <p:txBody>
          <a:bodyPr/>
          <a:lstStyle>
            <a:lvl1pPr>
              <a:defRPr sz="1000">
                <a:latin typeface="Verdana" panose="020B0604030504040204" pitchFamily="34" charset="0"/>
              </a:defRPr>
            </a:lvl1pPr>
          </a:lstStyle>
          <a:p>
            <a:pPr>
              <a:defRPr/>
            </a:pPr>
            <a:fld id="{4961CF2E-11C3-4D5E-B2D2-3BFAF1B6998A}" type="slidenum">
              <a:rPr lang="en-US" altLang="lv-LV"/>
              <a:pPr>
                <a:defRPr/>
              </a:pPr>
              <a:t>‹#›</a:t>
            </a:fld>
            <a:endParaRPr lang="en-US" altLang="lv-LV"/>
          </a:p>
        </p:txBody>
      </p:sp>
      <p:pic>
        <p:nvPicPr>
          <p:cNvPr id="8" name="Satura vietturis 2">
            <a:extLst>
              <a:ext uri="{FF2B5EF4-FFF2-40B4-BE49-F238E27FC236}">
                <a16:creationId xmlns:a16="http://schemas.microsoft.com/office/drawing/2014/main" id="{117B3714-7CD0-4C7A-BA25-327747E4B13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549842" y="5788241"/>
            <a:ext cx="1400712" cy="6251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109184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adaļas galvene">
    <p:spTree>
      <p:nvGrpSpPr>
        <p:cNvPr id="1" name=""/>
        <p:cNvGrpSpPr/>
        <p:nvPr/>
      </p:nvGrpSpPr>
      <p:grpSpPr>
        <a:xfrm>
          <a:off x="0" y="0"/>
          <a:ext cx="0" cy="0"/>
          <a:chOff x="0" y="0"/>
          <a:chExt cx="0" cy="0"/>
        </a:xfrm>
      </p:grpSpPr>
      <p:pic>
        <p:nvPicPr>
          <p:cNvPr id="6" name="Picture 6">
            <a:extLst>
              <a:ext uri="{FF2B5EF4-FFF2-40B4-BE49-F238E27FC236}">
                <a16:creationId xmlns:a16="http://schemas.microsoft.com/office/drawing/2014/main" id="{236B80DE-1801-4129-A9A5-DF31C2A3044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590800" y="3657600"/>
            <a:ext cx="6096000" cy="1384295"/>
          </a:xfrm>
        </p:spPr>
        <p:txBody>
          <a:bodyPr anchor="t">
            <a:normAutofit/>
          </a:bodyPr>
          <a:lstStyle>
            <a:lvl1pPr algn="l">
              <a:defRPr sz="2400" b="1" cap="none">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2590800" y="381000"/>
            <a:ext cx="6096000" cy="3276600"/>
          </a:xfrm>
        </p:spPr>
        <p:txBody>
          <a:bodyPr>
            <a:normAutofit/>
          </a:bodyPr>
          <a:lstStyle>
            <a:lvl1pPr marL="0" indent="0">
              <a:buNone/>
              <a:defRPr sz="20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vl2pPr marL="469788" indent="0">
              <a:buNone/>
              <a:defRPr sz="1700">
                <a:solidFill>
                  <a:schemeClr val="tx1">
                    <a:tint val="75000"/>
                  </a:schemeClr>
                </a:solidFill>
              </a:defRPr>
            </a:lvl2pPr>
            <a:lvl3pPr marL="939575" indent="0">
              <a:buNone/>
              <a:defRPr sz="1600">
                <a:solidFill>
                  <a:schemeClr val="tx1">
                    <a:tint val="75000"/>
                  </a:schemeClr>
                </a:solidFill>
              </a:defRPr>
            </a:lvl3pPr>
            <a:lvl4pPr marL="1409365" indent="0">
              <a:buNone/>
              <a:defRPr sz="1400">
                <a:solidFill>
                  <a:schemeClr val="tx1">
                    <a:tint val="75000"/>
                  </a:schemeClr>
                </a:solidFill>
              </a:defRPr>
            </a:lvl4pPr>
            <a:lvl5pPr marL="1879152" indent="0">
              <a:buNone/>
              <a:defRPr sz="1400">
                <a:solidFill>
                  <a:schemeClr val="tx1">
                    <a:tint val="75000"/>
                  </a:schemeClr>
                </a:solidFill>
              </a:defRPr>
            </a:lvl5pPr>
            <a:lvl6pPr marL="2348940" indent="0">
              <a:buNone/>
              <a:defRPr sz="1400">
                <a:solidFill>
                  <a:schemeClr val="tx1">
                    <a:tint val="75000"/>
                  </a:schemeClr>
                </a:solidFill>
              </a:defRPr>
            </a:lvl6pPr>
            <a:lvl7pPr marL="2818729" indent="0">
              <a:buNone/>
              <a:defRPr sz="1400">
                <a:solidFill>
                  <a:schemeClr val="tx1">
                    <a:tint val="75000"/>
                  </a:schemeClr>
                </a:solidFill>
              </a:defRPr>
            </a:lvl7pPr>
            <a:lvl8pPr marL="3288515" indent="0">
              <a:buNone/>
              <a:defRPr sz="1400">
                <a:solidFill>
                  <a:schemeClr val="tx1">
                    <a:tint val="75000"/>
                  </a:schemeClr>
                </a:solidFill>
              </a:defRPr>
            </a:lvl8pPr>
            <a:lvl9pPr marL="3758305" indent="0">
              <a:buNone/>
              <a:defRPr sz="1400">
                <a:solidFill>
                  <a:schemeClr val="tx1">
                    <a:tint val="75000"/>
                  </a:schemeClr>
                </a:solidFill>
              </a:defRPr>
            </a:lvl9pPr>
          </a:lstStyle>
          <a:p>
            <a:pPr lvl="0"/>
            <a:r>
              <a:rPr lang="en-US"/>
              <a:t>Edit Master text styles</a:t>
            </a:r>
          </a:p>
        </p:txBody>
      </p:sp>
      <p:sp>
        <p:nvSpPr>
          <p:cNvPr id="10"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Edit Master text styles</a:t>
            </a:r>
          </a:p>
        </p:txBody>
      </p:sp>
      <p:sp>
        <p:nvSpPr>
          <p:cNvPr id="11"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Edit Master text styles</a:t>
            </a:r>
          </a:p>
        </p:txBody>
      </p:sp>
      <p:sp>
        <p:nvSpPr>
          <p:cNvPr id="7" name="Slide Number Placeholder 22">
            <a:extLst>
              <a:ext uri="{FF2B5EF4-FFF2-40B4-BE49-F238E27FC236}">
                <a16:creationId xmlns:a16="http://schemas.microsoft.com/office/drawing/2014/main" id="{504FE742-528A-442F-A15D-748F78656522}"/>
              </a:ext>
            </a:extLst>
          </p:cNvPr>
          <p:cNvSpPr>
            <a:spLocks noGrp="1"/>
          </p:cNvSpPr>
          <p:nvPr>
            <p:ph type="sldNum" sz="quarter" idx="13"/>
          </p:nvPr>
        </p:nvSpPr>
        <p:spPr>
          <a:xfrm>
            <a:off x="8534400" y="6324600"/>
            <a:ext cx="304800" cy="304800"/>
          </a:xfrm>
        </p:spPr>
        <p:txBody>
          <a:bodyPr/>
          <a:lstStyle>
            <a:lvl1pPr>
              <a:defRPr sz="1000">
                <a:latin typeface="Verdana" panose="020B0604030504040204" pitchFamily="34" charset="0"/>
              </a:defRPr>
            </a:lvl1pPr>
          </a:lstStyle>
          <a:p>
            <a:pPr>
              <a:defRPr/>
            </a:pPr>
            <a:fld id="{2057759D-D971-4804-9A18-54E9687BCAAF}" type="slidenum">
              <a:rPr lang="en-US" altLang="lv-LV"/>
              <a:pPr>
                <a:defRPr/>
              </a:pPr>
              <a:t>‹#›</a:t>
            </a:fld>
            <a:endParaRPr lang="en-US" altLang="lv-LV"/>
          </a:p>
        </p:txBody>
      </p:sp>
      <p:pic>
        <p:nvPicPr>
          <p:cNvPr id="9" name="Satura vietturis 2">
            <a:extLst>
              <a:ext uri="{FF2B5EF4-FFF2-40B4-BE49-F238E27FC236}">
                <a16:creationId xmlns:a16="http://schemas.microsoft.com/office/drawing/2014/main" id="{BF55FC06-8B83-42E9-8F37-B97D51D6631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549842" y="5788241"/>
            <a:ext cx="1400712" cy="6251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597692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ivi satura bloki">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596B276-9F2C-4F17-ACE0-6F63A90D514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590800" y="304801"/>
            <a:ext cx="6096000" cy="1066799"/>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Content Placeholder 2"/>
          <p:cNvSpPr>
            <a:spLocks noGrp="1"/>
          </p:cNvSpPr>
          <p:nvPr>
            <p:ph sz="half" idx="1"/>
          </p:nvPr>
        </p:nvSpPr>
        <p:spPr>
          <a:xfrm>
            <a:off x="2590800" y="1752600"/>
            <a:ext cx="2895600" cy="4373565"/>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715000" y="1752600"/>
            <a:ext cx="2971800" cy="4373573"/>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Edit Master text styles</a:t>
            </a:r>
          </a:p>
        </p:txBody>
      </p:sp>
      <p:sp>
        <p:nvSpPr>
          <p:cNvPr id="12"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Edit Master text styles</a:t>
            </a:r>
          </a:p>
        </p:txBody>
      </p:sp>
      <p:sp>
        <p:nvSpPr>
          <p:cNvPr id="8" name="Slide Number Placeholder 22">
            <a:extLst>
              <a:ext uri="{FF2B5EF4-FFF2-40B4-BE49-F238E27FC236}">
                <a16:creationId xmlns:a16="http://schemas.microsoft.com/office/drawing/2014/main" id="{E99BEBA9-EC50-4A47-9D09-62EAA2F29F83}"/>
              </a:ext>
            </a:extLst>
          </p:cNvPr>
          <p:cNvSpPr>
            <a:spLocks noGrp="1"/>
          </p:cNvSpPr>
          <p:nvPr>
            <p:ph type="sldNum" sz="quarter" idx="13"/>
          </p:nvPr>
        </p:nvSpPr>
        <p:spPr>
          <a:xfrm>
            <a:off x="8534400" y="6324600"/>
            <a:ext cx="304800" cy="304800"/>
          </a:xfrm>
        </p:spPr>
        <p:txBody>
          <a:bodyPr/>
          <a:lstStyle>
            <a:lvl1pPr>
              <a:defRPr sz="1000">
                <a:latin typeface="Verdana" panose="020B0604030504040204" pitchFamily="34" charset="0"/>
              </a:defRPr>
            </a:lvl1pPr>
          </a:lstStyle>
          <a:p>
            <a:pPr>
              <a:defRPr/>
            </a:pPr>
            <a:fld id="{21515B63-754D-44A5-B00C-4C193B5CFE42}" type="slidenum">
              <a:rPr lang="en-US" altLang="lv-LV"/>
              <a:pPr>
                <a:defRPr/>
              </a:pPr>
              <a:t>‹#›</a:t>
            </a:fld>
            <a:endParaRPr lang="en-US" altLang="lv-LV"/>
          </a:p>
        </p:txBody>
      </p:sp>
      <p:pic>
        <p:nvPicPr>
          <p:cNvPr id="9" name="Satura vietturis 2">
            <a:extLst>
              <a:ext uri="{FF2B5EF4-FFF2-40B4-BE49-F238E27FC236}">
                <a16:creationId xmlns:a16="http://schemas.microsoft.com/office/drawing/2014/main" id="{CEA26681-8B5E-410D-BF91-F2168F89439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549842" y="5788241"/>
            <a:ext cx="1400712" cy="6251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483846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alīdzinājums">
    <p:spTree>
      <p:nvGrpSpPr>
        <p:cNvPr id="1" name=""/>
        <p:cNvGrpSpPr/>
        <p:nvPr/>
      </p:nvGrpSpPr>
      <p:grpSpPr>
        <a:xfrm>
          <a:off x="0" y="0"/>
          <a:ext cx="0" cy="0"/>
          <a:chOff x="0" y="0"/>
          <a:chExt cx="0" cy="0"/>
        </a:xfrm>
      </p:grpSpPr>
      <p:pic>
        <p:nvPicPr>
          <p:cNvPr id="9" name="Picture 6">
            <a:extLst>
              <a:ext uri="{FF2B5EF4-FFF2-40B4-BE49-F238E27FC236}">
                <a16:creationId xmlns:a16="http://schemas.microsoft.com/office/drawing/2014/main" id="{B32BF3C8-95B5-4447-9D0B-87279CF5273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4" name="Title 1"/>
          <p:cNvSpPr>
            <a:spLocks noGrp="1"/>
          </p:cNvSpPr>
          <p:nvPr>
            <p:ph type="title"/>
          </p:nvPr>
        </p:nvSpPr>
        <p:spPr>
          <a:xfrm>
            <a:off x="2590800" y="304801"/>
            <a:ext cx="6096000" cy="1066799"/>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15" name="Content Placeholder 2"/>
          <p:cNvSpPr>
            <a:spLocks noGrp="1"/>
          </p:cNvSpPr>
          <p:nvPr>
            <p:ph sz="half" idx="1"/>
          </p:nvPr>
        </p:nvSpPr>
        <p:spPr>
          <a:xfrm>
            <a:off x="2590800" y="2386940"/>
            <a:ext cx="2895600" cy="3739225"/>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3"/>
          <p:cNvSpPr>
            <a:spLocks noGrp="1"/>
          </p:cNvSpPr>
          <p:nvPr>
            <p:ph sz="half" idx="2"/>
          </p:nvPr>
        </p:nvSpPr>
        <p:spPr>
          <a:xfrm>
            <a:off x="5715000" y="2386940"/>
            <a:ext cx="2971800" cy="3739233"/>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2" name="Text Placeholder 21"/>
          <p:cNvSpPr>
            <a:spLocks noGrp="1"/>
          </p:cNvSpPr>
          <p:nvPr>
            <p:ph type="body" sz="quarter" idx="16"/>
          </p:nvPr>
        </p:nvSpPr>
        <p:spPr>
          <a:xfrm>
            <a:off x="2590800" y="1852613"/>
            <a:ext cx="2895600" cy="534987"/>
          </a:xfrm>
        </p:spPr>
        <p:txBody>
          <a:bodyPr>
            <a:normAutofit/>
          </a:bodyPr>
          <a:lstStyle>
            <a:lvl1pPr marL="0" indent="0">
              <a:buNone/>
              <a:defRPr sz="2000" b="1">
                <a:latin typeface="Verdana" panose="020B0604030504040204" pitchFamily="34" charset="0"/>
                <a:ea typeface="Verdana" panose="020B0604030504040204" pitchFamily="34" charset="0"/>
                <a:cs typeface="Verdana" panose="020B0604030504040204" pitchFamily="34" charset="0"/>
              </a:defRPr>
            </a:lvl1pPr>
          </a:lstStyle>
          <a:p>
            <a:pPr lvl="0"/>
            <a:r>
              <a:rPr lang="en-US"/>
              <a:t>Edit Master text styles</a:t>
            </a:r>
          </a:p>
        </p:txBody>
      </p:sp>
      <p:sp>
        <p:nvSpPr>
          <p:cNvPr id="23" name="Text Placeholder 21"/>
          <p:cNvSpPr>
            <a:spLocks noGrp="1"/>
          </p:cNvSpPr>
          <p:nvPr>
            <p:ph type="body" sz="quarter" idx="17"/>
          </p:nvPr>
        </p:nvSpPr>
        <p:spPr>
          <a:xfrm>
            <a:off x="5715000" y="1851953"/>
            <a:ext cx="2971800" cy="534987"/>
          </a:xfrm>
        </p:spPr>
        <p:txBody>
          <a:bodyPr>
            <a:normAutofit/>
          </a:bodyPr>
          <a:lstStyle>
            <a:lvl1pPr marL="0" indent="0">
              <a:buNone/>
              <a:defRPr sz="2000" b="1">
                <a:latin typeface="Verdana" panose="020B0604030504040204" pitchFamily="34" charset="0"/>
                <a:ea typeface="Verdana" panose="020B0604030504040204" pitchFamily="34" charset="0"/>
                <a:cs typeface="Verdana" panose="020B0604030504040204" pitchFamily="34" charset="0"/>
              </a:defRPr>
            </a:lvl1pPr>
          </a:lstStyle>
          <a:p>
            <a:pPr lvl="0"/>
            <a:r>
              <a:rPr lang="en-US"/>
              <a:t>Edit Master text styles</a:t>
            </a:r>
          </a:p>
        </p:txBody>
      </p:sp>
      <p:sp>
        <p:nvSpPr>
          <p:cNvPr id="13"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Edit Master text styles</a:t>
            </a:r>
          </a:p>
        </p:txBody>
      </p:sp>
      <p:sp>
        <p:nvSpPr>
          <p:cNvPr id="17"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Edit Master text styles</a:t>
            </a:r>
          </a:p>
        </p:txBody>
      </p:sp>
      <p:sp>
        <p:nvSpPr>
          <p:cNvPr id="10" name="Slide Number Placeholder 22">
            <a:extLst>
              <a:ext uri="{FF2B5EF4-FFF2-40B4-BE49-F238E27FC236}">
                <a16:creationId xmlns:a16="http://schemas.microsoft.com/office/drawing/2014/main" id="{F9A984FE-F38F-4245-AED3-52245EA394F6}"/>
              </a:ext>
            </a:extLst>
          </p:cNvPr>
          <p:cNvSpPr>
            <a:spLocks noGrp="1"/>
          </p:cNvSpPr>
          <p:nvPr>
            <p:ph type="sldNum" sz="quarter" idx="18"/>
          </p:nvPr>
        </p:nvSpPr>
        <p:spPr>
          <a:xfrm>
            <a:off x="8534400" y="6324600"/>
            <a:ext cx="304800" cy="304800"/>
          </a:xfrm>
        </p:spPr>
        <p:txBody>
          <a:bodyPr/>
          <a:lstStyle>
            <a:lvl1pPr>
              <a:defRPr sz="1000">
                <a:latin typeface="Verdana" panose="020B0604030504040204" pitchFamily="34" charset="0"/>
              </a:defRPr>
            </a:lvl1pPr>
          </a:lstStyle>
          <a:p>
            <a:pPr>
              <a:defRPr/>
            </a:pPr>
            <a:fld id="{23CDC88D-6508-4CED-9BE7-74C532CA6690}" type="slidenum">
              <a:rPr lang="en-US" altLang="lv-LV"/>
              <a:pPr>
                <a:defRPr/>
              </a:pPr>
              <a:t>‹#›</a:t>
            </a:fld>
            <a:endParaRPr lang="en-US" altLang="lv-LV"/>
          </a:p>
        </p:txBody>
      </p:sp>
      <p:pic>
        <p:nvPicPr>
          <p:cNvPr id="11" name="Satura vietturis 2">
            <a:extLst>
              <a:ext uri="{FF2B5EF4-FFF2-40B4-BE49-F238E27FC236}">
                <a16:creationId xmlns:a16="http://schemas.microsoft.com/office/drawing/2014/main" id="{133D28C9-2F4E-450A-96BE-9BE051D3BD1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549842" y="5788241"/>
            <a:ext cx="1400712" cy="6251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259558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lv-LV"/>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7B416E1-BA7B-4C37-B346-53818E848A67}" type="datetimeFigureOut">
              <a:rPr lang="lv-LV" smtClean="0"/>
              <a:t>07.03.2022</a:t>
            </a:fld>
            <a:endParaRPr lang="lv-LV"/>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lv-LV"/>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AF4448D1-D1D2-48F6-8762-7241BC0B8749}" type="slidenum">
              <a:rPr lang="lv-LV" smtClean="0"/>
              <a:t>‹#›</a:t>
            </a:fld>
            <a:endParaRPr lang="lv-LV"/>
          </a:p>
        </p:txBody>
      </p:sp>
    </p:spTree>
    <p:extLst>
      <p:ext uri="{BB962C8B-B14F-4D97-AF65-F5344CB8AC3E}">
        <p14:creationId xmlns:p14="http://schemas.microsoft.com/office/powerpoint/2010/main" val="20058167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kai virsraksts">
    <p:spTree>
      <p:nvGrpSpPr>
        <p:cNvPr id="1" name=""/>
        <p:cNvGrpSpPr/>
        <p:nvPr/>
      </p:nvGrpSpPr>
      <p:grpSpPr>
        <a:xfrm>
          <a:off x="0" y="0"/>
          <a:ext cx="0" cy="0"/>
          <a:chOff x="0" y="0"/>
          <a:chExt cx="0" cy="0"/>
        </a:xfrm>
      </p:grpSpPr>
      <p:pic>
        <p:nvPicPr>
          <p:cNvPr id="5" name="Picture 6">
            <a:extLst>
              <a:ext uri="{FF2B5EF4-FFF2-40B4-BE49-F238E27FC236}">
                <a16:creationId xmlns:a16="http://schemas.microsoft.com/office/drawing/2014/main" id="{0A498150-83EB-43DF-8674-5F3C90AD1FE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3" name="Title 1"/>
          <p:cNvSpPr>
            <a:spLocks noGrp="1"/>
          </p:cNvSpPr>
          <p:nvPr>
            <p:ph type="title"/>
          </p:nvPr>
        </p:nvSpPr>
        <p:spPr>
          <a:xfrm>
            <a:off x="2590800" y="304801"/>
            <a:ext cx="6096000" cy="1066799"/>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9"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Edit Master text styles</a:t>
            </a:r>
          </a:p>
        </p:txBody>
      </p:sp>
      <p:sp>
        <p:nvSpPr>
          <p:cNvPr id="10"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Edit Master text styles</a:t>
            </a:r>
          </a:p>
        </p:txBody>
      </p:sp>
      <p:sp>
        <p:nvSpPr>
          <p:cNvPr id="6" name="Slide Number Placeholder 22">
            <a:extLst>
              <a:ext uri="{FF2B5EF4-FFF2-40B4-BE49-F238E27FC236}">
                <a16:creationId xmlns:a16="http://schemas.microsoft.com/office/drawing/2014/main" id="{43FE0035-9699-436B-92E3-D5B55BF77C31}"/>
              </a:ext>
            </a:extLst>
          </p:cNvPr>
          <p:cNvSpPr>
            <a:spLocks noGrp="1"/>
          </p:cNvSpPr>
          <p:nvPr>
            <p:ph type="sldNum" sz="quarter" idx="13"/>
          </p:nvPr>
        </p:nvSpPr>
        <p:spPr>
          <a:xfrm>
            <a:off x="8534400" y="6324600"/>
            <a:ext cx="304800" cy="304800"/>
          </a:xfrm>
        </p:spPr>
        <p:txBody>
          <a:bodyPr/>
          <a:lstStyle>
            <a:lvl1pPr>
              <a:defRPr sz="1000">
                <a:latin typeface="Verdana" panose="020B0604030504040204" pitchFamily="34" charset="0"/>
              </a:defRPr>
            </a:lvl1pPr>
          </a:lstStyle>
          <a:p>
            <a:pPr>
              <a:defRPr/>
            </a:pPr>
            <a:fld id="{4D74DD56-F920-4218-AF63-2408052CB3E4}" type="slidenum">
              <a:rPr lang="en-US" altLang="lv-LV"/>
              <a:pPr>
                <a:defRPr/>
              </a:pPr>
              <a:t>‹#›</a:t>
            </a:fld>
            <a:endParaRPr lang="en-US" altLang="lv-LV"/>
          </a:p>
        </p:txBody>
      </p:sp>
      <p:pic>
        <p:nvPicPr>
          <p:cNvPr id="7" name="Satura vietturis 2">
            <a:extLst>
              <a:ext uri="{FF2B5EF4-FFF2-40B4-BE49-F238E27FC236}">
                <a16:creationId xmlns:a16="http://schemas.microsoft.com/office/drawing/2014/main" id="{F27D5C52-EA56-4062-AD12-0B1559D9173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549842" y="5788241"/>
            <a:ext cx="1400712" cy="6251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077071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ukšs">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B901C021-D888-469C-9315-9E8DBE9B7CE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Edit Master text styles</a:t>
            </a:r>
          </a:p>
        </p:txBody>
      </p:sp>
      <p:sp>
        <p:nvSpPr>
          <p:cNvPr id="7"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Edit Master text styles</a:t>
            </a:r>
          </a:p>
        </p:txBody>
      </p:sp>
      <p:sp>
        <p:nvSpPr>
          <p:cNvPr id="5" name="Slide Number Placeholder 22">
            <a:extLst>
              <a:ext uri="{FF2B5EF4-FFF2-40B4-BE49-F238E27FC236}">
                <a16:creationId xmlns:a16="http://schemas.microsoft.com/office/drawing/2014/main" id="{ECF1AC4E-F509-4AED-82C8-9ACC3763063B}"/>
              </a:ext>
            </a:extLst>
          </p:cNvPr>
          <p:cNvSpPr>
            <a:spLocks noGrp="1"/>
          </p:cNvSpPr>
          <p:nvPr>
            <p:ph type="sldNum" sz="quarter" idx="13"/>
          </p:nvPr>
        </p:nvSpPr>
        <p:spPr>
          <a:xfrm>
            <a:off x="8534400" y="6324600"/>
            <a:ext cx="304800" cy="304800"/>
          </a:xfrm>
        </p:spPr>
        <p:txBody>
          <a:bodyPr/>
          <a:lstStyle>
            <a:lvl1pPr>
              <a:defRPr sz="1000">
                <a:latin typeface="Verdana" panose="020B0604030504040204" pitchFamily="34" charset="0"/>
              </a:defRPr>
            </a:lvl1pPr>
          </a:lstStyle>
          <a:p>
            <a:pPr>
              <a:defRPr/>
            </a:pPr>
            <a:fld id="{140F640F-1443-497C-8FE8-A24BE45E5E56}" type="slidenum">
              <a:rPr lang="en-US" altLang="lv-LV"/>
              <a:pPr>
                <a:defRPr/>
              </a:pPr>
              <a:t>‹#›</a:t>
            </a:fld>
            <a:endParaRPr lang="en-US" altLang="lv-LV"/>
          </a:p>
        </p:txBody>
      </p:sp>
      <p:pic>
        <p:nvPicPr>
          <p:cNvPr id="8" name="Satura vietturis 2">
            <a:extLst>
              <a:ext uri="{FF2B5EF4-FFF2-40B4-BE49-F238E27FC236}">
                <a16:creationId xmlns:a16="http://schemas.microsoft.com/office/drawing/2014/main" id="{C3EE085E-A3D1-4475-81A2-DC294347206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549842" y="5788241"/>
            <a:ext cx="1400712" cy="6251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939405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aturs ar parakstu">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04138C2-CE1F-48DC-814B-504153183C7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590800" y="272975"/>
            <a:ext cx="2751026" cy="1162051"/>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5569527" y="273054"/>
            <a:ext cx="3269672" cy="5853128"/>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900"/>
            </a:lvl6pPr>
            <a:lvl7pPr>
              <a:defRPr sz="1900"/>
            </a:lvl7pPr>
            <a:lvl8pPr>
              <a:defRPr sz="1900"/>
            </a:lvl8pPr>
            <a:lvl9pPr>
              <a:defRPr sz="19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90800" y="1435119"/>
            <a:ext cx="2751026" cy="4691063"/>
          </a:xfrm>
        </p:spPr>
        <p:txBody>
          <a:bodyPr>
            <a:normAutofit/>
          </a:bodyPr>
          <a:lstStyle>
            <a:lvl1pPr marL="0" indent="0">
              <a:buNone/>
              <a:defRPr sz="2000">
                <a:latin typeface="Verdana" panose="020B0604030504040204" pitchFamily="34" charset="0"/>
                <a:ea typeface="Verdana" panose="020B0604030504040204" pitchFamily="34" charset="0"/>
                <a:cs typeface="Verdana" panose="020B0604030504040204" pitchFamily="34" charset="0"/>
              </a:defRPr>
            </a:lvl1pPr>
            <a:lvl2pPr marL="469788" indent="0">
              <a:buNone/>
              <a:defRPr sz="1200"/>
            </a:lvl2pPr>
            <a:lvl3pPr marL="939575" indent="0">
              <a:buNone/>
              <a:defRPr sz="1000"/>
            </a:lvl3pPr>
            <a:lvl4pPr marL="1409365" indent="0">
              <a:buNone/>
              <a:defRPr sz="1000"/>
            </a:lvl4pPr>
            <a:lvl5pPr marL="1879152" indent="0">
              <a:buNone/>
              <a:defRPr sz="1000"/>
            </a:lvl5pPr>
            <a:lvl6pPr marL="2348940" indent="0">
              <a:buNone/>
              <a:defRPr sz="1000"/>
            </a:lvl6pPr>
            <a:lvl7pPr marL="2818729" indent="0">
              <a:buNone/>
              <a:defRPr sz="1000"/>
            </a:lvl7pPr>
            <a:lvl8pPr marL="3288515" indent="0">
              <a:buNone/>
              <a:defRPr sz="1000"/>
            </a:lvl8pPr>
            <a:lvl9pPr marL="3758305" indent="0">
              <a:buNone/>
              <a:defRPr sz="1000"/>
            </a:lvl9pPr>
          </a:lstStyle>
          <a:p>
            <a:pPr lvl="0"/>
            <a:r>
              <a:rPr lang="en-US"/>
              <a:t>Edit Master text styles</a:t>
            </a:r>
          </a:p>
        </p:txBody>
      </p:sp>
      <p:sp>
        <p:nvSpPr>
          <p:cNvPr id="9"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Edit Master text styles</a:t>
            </a:r>
          </a:p>
        </p:txBody>
      </p:sp>
      <p:sp>
        <p:nvSpPr>
          <p:cNvPr id="10"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Edit Master text styles</a:t>
            </a:r>
          </a:p>
        </p:txBody>
      </p:sp>
      <p:sp>
        <p:nvSpPr>
          <p:cNvPr id="8" name="Slide Number Placeholder 22">
            <a:extLst>
              <a:ext uri="{FF2B5EF4-FFF2-40B4-BE49-F238E27FC236}">
                <a16:creationId xmlns:a16="http://schemas.microsoft.com/office/drawing/2014/main" id="{0394C034-FA8A-4A1D-A4FA-FD928F3A7461}"/>
              </a:ext>
            </a:extLst>
          </p:cNvPr>
          <p:cNvSpPr>
            <a:spLocks noGrp="1"/>
          </p:cNvSpPr>
          <p:nvPr>
            <p:ph type="sldNum" sz="quarter" idx="13"/>
          </p:nvPr>
        </p:nvSpPr>
        <p:spPr>
          <a:xfrm>
            <a:off x="8534400" y="6324600"/>
            <a:ext cx="304800" cy="304800"/>
          </a:xfrm>
        </p:spPr>
        <p:txBody>
          <a:bodyPr/>
          <a:lstStyle>
            <a:lvl1pPr>
              <a:defRPr sz="1000">
                <a:latin typeface="Verdana" panose="020B0604030504040204" pitchFamily="34" charset="0"/>
              </a:defRPr>
            </a:lvl1pPr>
          </a:lstStyle>
          <a:p>
            <a:pPr>
              <a:defRPr/>
            </a:pPr>
            <a:fld id="{A59C254F-0732-4E24-8622-BBBB33BBD41B}" type="slidenum">
              <a:rPr lang="en-US" altLang="lv-LV"/>
              <a:pPr>
                <a:defRPr/>
              </a:pPr>
              <a:t>‹#›</a:t>
            </a:fld>
            <a:endParaRPr lang="en-US" altLang="lv-LV"/>
          </a:p>
        </p:txBody>
      </p:sp>
      <p:pic>
        <p:nvPicPr>
          <p:cNvPr id="11" name="Satura vietturis 2">
            <a:extLst>
              <a:ext uri="{FF2B5EF4-FFF2-40B4-BE49-F238E27FC236}">
                <a16:creationId xmlns:a16="http://schemas.microsoft.com/office/drawing/2014/main" id="{CA8B870C-85B0-4526-A586-0F79EDB80BB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549842" y="5788241"/>
            <a:ext cx="1400712" cy="6251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98422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Attēls ar parakstu">
    <p:spTree>
      <p:nvGrpSpPr>
        <p:cNvPr id="1" name=""/>
        <p:cNvGrpSpPr/>
        <p:nvPr/>
      </p:nvGrpSpPr>
      <p:grpSpPr>
        <a:xfrm>
          <a:off x="0" y="0"/>
          <a:ext cx="0" cy="0"/>
          <a:chOff x="0" y="0"/>
          <a:chExt cx="0" cy="0"/>
        </a:xfrm>
      </p:grpSpPr>
      <p:pic>
        <p:nvPicPr>
          <p:cNvPr id="4" name="Picture 7">
            <a:extLst>
              <a:ext uri="{FF2B5EF4-FFF2-40B4-BE49-F238E27FC236}">
                <a16:creationId xmlns:a16="http://schemas.microsoft.com/office/drawing/2014/main" id="{C499113A-020F-4369-8C69-E156B471A7D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621463"/>
            <a:ext cx="9144000" cy="2460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 name="Picture 6">
            <a:extLst>
              <a:ext uri="{FF2B5EF4-FFF2-40B4-BE49-F238E27FC236}">
                <a16:creationId xmlns:a16="http://schemas.microsoft.com/office/drawing/2014/main" id="{07939BDF-0862-4F51-8CDF-14DF036897DB}"/>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682875" y="0"/>
            <a:ext cx="3778250" cy="4165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E2028125-A102-4AD2-8B2A-BC6886D4BF6F}"/>
              </a:ext>
            </a:extLst>
          </p:cNvPr>
          <p:cNvPicPr>
            <a:picLocks noChangeAspect="1"/>
          </p:cNvPicPr>
          <p:nvPr userDrawn="1"/>
        </p:nvPicPr>
        <p:blipFill>
          <a:blip r:embed="rId4"/>
          <a:stretch>
            <a:fillRect/>
          </a:stretch>
        </p:blipFill>
        <p:spPr>
          <a:xfrm>
            <a:off x="1132513" y="5142113"/>
            <a:ext cx="6996419" cy="1471109"/>
          </a:xfrm>
          <a:prstGeom prst="rect">
            <a:avLst/>
          </a:prstGeom>
        </p:spPr>
      </p:pic>
      <p:sp>
        <p:nvSpPr>
          <p:cNvPr id="7" name="TextBox 6">
            <a:extLst>
              <a:ext uri="{FF2B5EF4-FFF2-40B4-BE49-F238E27FC236}">
                <a16:creationId xmlns:a16="http://schemas.microsoft.com/office/drawing/2014/main" id="{F5F6C45E-5730-4C6D-9AB1-6976DE197580}"/>
              </a:ext>
            </a:extLst>
          </p:cNvPr>
          <p:cNvSpPr txBox="1"/>
          <p:nvPr userDrawn="1"/>
        </p:nvSpPr>
        <p:spPr>
          <a:xfrm>
            <a:off x="1493239" y="3783435"/>
            <a:ext cx="6274965" cy="1668149"/>
          </a:xfrm>
          <a:prstGeom prst="rect">
            <a:avLst/>
          </a:prstGeom>
          <a:noFill/>
        </p:spPr>
        <p:txBody>
          <a:bodyPr wrap="square" rtlCol="0">
            <a:spAutoFit/>
          </a:bodyPr>
          <a:lstStyle/>
          <a:p>
            <a:pPr algn="ctr">
              <a:lnSpc>
                <a:spcPct val="90000"/>
              </a:lnSpc>
              <a:spcBef>
                <a:spcPct val="20000"/>
              </a:spcBef>
            </a:pPr>
            <a:endParaRPr lang="lv-LV" altLang="lv-LV" sz="1600" b="1" dirty="0">
              <a:solidFill>
                <a:srgbClr val="000000"/>
              </a:solidFill>
              <a:latin typeface="Verdana" panose="020B0604030504040204" pitchFamily="34" charset="0"/>
              <a:ea typeface="Verdana" panose="020B0604030504040204" pitchFamily="34" charset="0"/>
              <a:cs typeface="Verdana" panose="020B0604030504040204" pitchFamily="34" charset="0"/>
            </a:endParaRPr>
          </a:p>
          <a:p>
            <a:pPr algn="ctr">
              <a:lnSpc>
                <a:spcPct val="90000"/>
              </a:lnSpc>
              <a:spcBef>
                <a:spcPct val="20000"/>
              </a:spcBef>
            </a:pPr>
            <a:r>
              <a:rPr lang="lv-LV" altLang="lv-LV" sz="1600" b="1" dirty="0">
                <a:solidFill>
                  <a:srgbClr val="000000"/>
                </a:solidFill>
                <a:latin typeface="Verdana" panose="020B0604030504040204" pitchFamily="34" charset="0"/>
                <a:ea typeface="Verdana" panose="020B0604030504040204" pitchFamily="34" charset="0"/>
                <a:cs typeface="Verdana" panose="020B0604030504040204" pitchFamily="34" charset="0"/>
              </a:rPr>
              <a:t>Izglītības kvalitātes valsts dienests</a:t>
            </a:r>
          </a:p>
          <a:p>
            <a:pPr algn="ctr">
              <a:lnSpc>
                <a:spcPct val="90000"/>
              </a:lnSpc>
              <a:spcBef>
                <a:spcPct val="20000"/>
              </a:spcBef>
            </a:pPr>
            <a:r>
              <a:rPr lang="lv-LV" altLang="lv-LV" sz="1600" dirty="0">
                <a:solidFill>
                  <a:srgbClr val="000000"/>
                </a:solidFill>
                <a:latin typeface="Verdana" panose="020B0604030504040204" pitchFamily="34" charset="0"/>
                <a:ea typeface="Verdana" panose="020B0604030504040204" pitchFamily="34" charset="0"/>
                <a:cs typeface="Verdana" panose="020B0604030504040204" pitchFamily="34" charset="0"/>
              </a:rPr>
              <a:t>Zigfrīda Annas Meierovica bulvāris 14, Rīga, LV-1050</a:t>
            </a:r>
          </a:p>
          <a:p>
            <a:pPr algn="ctr">
              <a:lnSpc>
                <a:spcPct val="90000"/>
              </a:lnSpc>
              <a:spcBef>
                <a:spcPct val="20000"/>
              </a:spcBef>
            </a:pPr>
            <a:r>
              <a:rPr lang="lv-LV" altLang="lv-LV" sz="1600" dirty="0" err="1">
                <a:solidFill>
                  <a:srgbClr val="000000"/>
                </a:solidFill>
                <a:latin typeface="Verdana" panose="020B0604030504040204" pitchFamily="34" charset="0"/>
                <a:ea typeface="Verdana" panose="020B0604030504040204" pitchFamily="34" charset="0"/>
                <a:cs typeface="Verdana" panose="020B0604030504040204" pitchFamily="34" charset="0"/>
              </a:rPr>
              <a:t>pmp@ikvd.gov.lv</a:t>
            </a:r>
            <a:endParaRPr lang="lv-LV" altLang="lv-LV" sz="1600" dirty="0">
              <a:solidFill>
                <a:srgbClr val="000000"/>
              </a:solidFill>
              <a:latin typeface="Verdana" panose="020B0604030504040204" pitchFamily="34" charset="0"/>
              <a:ea typeface="Verdana" panose="020B0604030504040204" pitchFamily="34" charset="0"/>
              <a:cs typeface="Verdana" panose="020B0604030504040204" pitchFamily="34" charset="0"/>
            </a:endParaRPr>
          </a:p>
          <a:p>
            <a:pPr algn="ctr">
              <a:lnSpc>
                <a:spcPct val="90000"/>
              </a:lnSpc>
              <a:spcBef>
                <a:spcPct val="20000"/>
              </a:spcBef>
            </a:pPr>
            <a:r>
              <a:rPr lang="lv-LV" altLang="lv-LV" sz="1600" dirty="0" err="1">
                <a:solidFill>
                  <a:srgbClr val="000000"/>
                </a:solidFill>
                <a:latin typeface="Verdana" panose="020B0604030504040204" pitchFamily="34" charset="0"/>
                <a:ea typeface="Verdana" panose="020B0604030504040204" pitchFamily="34" charset="0"/>
                <a:cs typeface="Verdana" panose="020B0604030504040204" pitchFamily="34" charset="0"/>
              </a:rPr>
              <a:t>www.pumpurs.lv</a:t>
            </a:r>
            <a:r>
              <a:rPr lang="lv-LV" altLang="lv-LV" sz="1600" dirty="0">
                <a:solidFill>
                  <a:srgbClr val="000000"/>
                </a:solidFill>
                <a:latin typeface="Verdana" panose="020B0604030504040204" pitchFamily="34" charset="0"/>
                <a:ea typeface="Verdana" panose="020B0604030504040204" pitchFamily="34" charset="0"/>
                <a:cs typeface="Verdana" panose="020B0604030504040204" pitchFamily="34" charset="0"/>
              </a:rPr>
              <a:t> </a:t>
            </a:r>
          </a:p>
          <a:p>
            <a:pPr algn="ctr">
              <a:lnSpc>
                <a:spcPct val="90000"/>
              </a:lnSpc>
              <a:spcBef>
                <a:spcPct val="20000"/>
              </a:spcBef>
            </a:pPr>
            <a:endParaRPr lang="lv-LV" altLang="lv-LV" sz="1600" dirty="0">
              <a:solidFill>
                <a:srgbClr val="000000"/>
              </a:solidFill>
              <a:latin typeface="Verdana" panose="020B0604030504040204" pitchFamily="34" charset="0"/>
              <a:ea typeface="Verdana" panose="020B0604030504040204" pitchFamily="34" charset="0"/>
              <a:cs typeface="Verdana" panose="020B0604030504040204" pitchFamily="34" charset="0"/>
            </a:endParaRPr>
          </a:p>
        </p:txBody>
      </p:sp>
      <p:sp>
        <p:nvSpPr>
          <p:cNvPr id="10" name="Text Placeholder 19"/>
          <p:cNvSpPr>
            <a:spLocks noGrp="1"/>
          </p:cNvSpPr>
          <p:nvPr>
            <p:ph type="body" sz="quarter" idx="11"/>
          </p:nvPr>
        </p:nvSpPr>
        <p:spPr>
          <a:xfrm>
            <a:off x="744521" y="3166823"/>
            <a:ext cx="7772400" cy="639762"/>
          </a:xfrm>
        </p:spPr>
        <p:txBody>
          <a:bodyPr>
            <a:normAutofit/>
          </a:bodyPr>
          <a:lstStyle>
            <a:lvl1pPr marL="0" indent="0" algn="ctr">
              <a:buNone/>
              <a:defRPr sz="2400">
                <a:latin typeface="Verdana" panose="020B0604030504040204" pitchFamily="34" charset="0"/>
                <a:ea typeface="Verdana" panose="020B0604030504040204" pitchFamily="34" charset="0"/>
                <a:cs typeface="Verdana" panose="020B0604030504040204" pitchFamily="34" charset="0"/>
              </a:defRPr>
            </a:lvl1pPr>
          </a:lstStyle>
          <a:p>
            <a:pPr lvl="0"/>
            <a:r>
              <a:rPr lang="en-US"/>
              <a:t>Edit Master text styles</a:t>
            </a:r>
          </a:p>
        </p:txBody>
      </p:sp>
    </p:spTree>
    <p:extLst>
      <p:ext uri="{BB962C8B-B14F-4D97-AF65-F5344CB8AC3E}">
        <p14:creationId xmlns:p14="http://schemas.microsoft.com/office/powerpoint/2010/main" val="16699297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0AD44D-2C6B-433B-AE51-62CEB3651E0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DB467D7-072A-482D-9525-230D6D79D43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7ABB17-12C6-4EE9-922D-0924A6E50DB4}"/>
              </a:ext>
            </a:extLst>
          </p:cNvPr>
          <p:cNvSpPr>
            <a:spLocks noGrp="1"/>
          </p:cNvSpPr>
          <p:nvPr>
            <p:ph type="dt" sz="half" idx="10"/>
          </p:nvPr>
        </p:nvSpPr>
        <p:spPr/>
        <p:txBody>
          <a:bodyPr/>
          <a:lstStyle/>
          <a:p>
            <a:fld id="{FBCBD080-87BA-486C-8E1D-DB01E2006519}" type="datetimeFigureOut">
              <a:rPr lang="en-US" smtClean="0"/>
              <a:t>3/7/2022</a:t>
            </a:fld>
            <a:endParaRPr lang="en-US"/>
          </a:p>
        </p:txBody>
      </p:sp>
      <p:sp>
        <p:nvSpPr>
          <p:cNvPr id="5" name="Footer Placeholder 4">
            <a:extLst>
              <a:ext uri="{FF2B5EF4-FFF2-40B4-BE49-F238E27FC236}">
                <a16:creationId xmlns:a16="http://schemas.microsoft.com/office/drawing/2014/main" id="{854C9482-0DE2-4CBE-80C5-3A6589B603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B0A0F9-80DD-4BDC-A53F-A36C35D5DD8B}"/>
              </a:ext>
            </a:extLst>
          </p:cNvPr>
          <p:cNvSpPr>
            <a:spLocks noGrp="1"/>
          </p:cNvSpPr>
          <p:nvPr>
            <p:ph type="sldNum" sz="quarter" idx="12"/>
          </p:nvPr>
        </p:nvSpPr>
        <p:spPr/>
        <p:txBody>
          <a:bodyPr/>
          <a:lstStyle/>
          <a:p>
            <a:fld id="{A7DAA1F3-FD2E-4037-8FE4-C4A70075A584}" type="slidenum">
              <a:rPr lang="en-US" smtClean="0"/>
              <a:t>‹#›</a:t>
            </a:fld>
            <a:endParaRPr lang="en-US"/>
          </a:p>
        </p:txBody>
      </p:sp>
    </p:spTree>
    <p:extLst>
      <p:ext uri="{BB962C8B-B14F-4D97-AF65-F5344CB8AC3E}">
        <p14:creationId xmlns:p14="http://schemas.microsoft.com/office/powerpoint/2010/main" val="13365275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endParaRPr lang="lv-LV"/>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7B416E1-BA7B-4C37-B346-53818E848A67}" type="datetimeFigureOut">
              <a:rPr lang="lv-LV" smtClean="0"/>
              <a:t>07.03.2022</a:t>
            </a:fld>
            <a:endParaRPr lang="lv-LV"/>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lv-LV"/>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AF4448D1-D1D2-48F6-8762-7241BC0B8749}" type="slidenum">
              <a:rPr lang="lv-LV" smtClean="0"/>
              <a:t>‹#›</a:t>
            </a:fld>
            <a:endParaRPr lang="lv-LV"/>
          </a:p>
        </p:txBody>
      </p:sp>
    </p:spTree>
    <p:extLst>
      <p:ext uri="{BB962C8B-B14F-4D97-AF65-F5344CB8AC3E}">
        <p14:creationId xmlns:p14="http://schemas.microsoft.com/office/powerpoint/2010/main" val="21466669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lv-LV"/>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A7B416E1-BA7B-4C37-B346-53818E848A67}" type="datetimeFigureOut">
              <a:rPr lang="lv-LV" smtClean="0"/>
              <a:t>07.03.2022</a:t>
            </a:fld>
            <a:endParaRPr lang="lv-LV"/>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lv-LV"/>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AF4448D1-D1D2-48F6-8762-7241BC0B8749}" type="slidenum">
              <a:rPr lang="lv-LV" smtClean="0"/>
              <a:t>‹#›</a:t>
            </a:fld>
            <a:endParaRPr lang="lv-LV"/>
          </a:p>
        </p:txBody>
      </p:sp>
    </p:spTree>
    <p:extLst>
      <p:ext uri="{BB962C8B-B14F-4D97-AF65-F5344CB8AC3E}">
        <p14:creationId xmlns:p14="http://schemas.microsoft.com/office/powerpoint/2010/main" val="28694775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endParaRPr lang="lv-LV"/>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A7B416E1-BA7B-4C37-B346-53818E848A67}" type="datetimeFigureOut">
              <a:rPr lang="lv-LV" smtClean="0"/>
              <a:t>07.03.2022</a:t>
            </a:fld>
            <a:endParaRPr lang="lv-LV"/>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lv-LV"/>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AF4448D1-D1D2-48F6-8762-7241BC0B8749}" type="slidenum">
              <a:rPr lang="lv-LV" smtClean="0"/>
              <a:t>‹#›</a:t>
            </a:fld>
            <a:endParaRPr lang="lv-LV"/>
          </a:p>
        </p:txBody>
      </p:sp>
    </p:spTree>
    <p:extLst>
      <p:ext uri="{BB962C8B-B14F-4D97-AF65-F5344CB8AC3E}">
        <p14:creationId xmlns:p14="http://schemas.microsoft.com/office/powerpoint/2010/main" val="26823270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lv-LV"/>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A7B416E1-BA7B-4C37-B346-53818E848A67}" type="datetimeFigureOut">
              <a:rPr lang="lv-LV" smtClean="0"/>
              <a:t>07.03.2022</a:t>
            </a:fld>
            <a:endParaRPr lang="lv-LV"/>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lv-LV"/>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AF4448D1-D1D2-48F6-8762-7241BC0B8749}" type="slidenum">
              <a:rPr lang="lv-LV" smtClean="0"/>
              <a:t>‹#›</a:t>
            </a:fld>
            <a:endParaRPr lang="lv-LV"/>
          </a:p>
        </p:txBody>
      </p:sp>
    </p:spTree>
    <p:extLst>
      <p:ext uri="{BB962C8B-B14F-4D97-AF65-F5344CB8AC3E}">
        <p14:creationId xmlns:p14="http://schemas.microsoft.com/office/powerpoint/2010/main" val="11942654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A7B416E1-BA7B-4C37-B346-53818E848A67}" type="datetimeFigureOut">
              <a:rPr lang="lv-LV" smtClean="0"/>
              <a:t>07.03.2022</a:t>
            </a:fld>
            <a:endParaRPr lang="lv-LV"/>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lv-LV"/>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AF4448D1-D1D2-48F6-8762-7241BC0B8749}" type="slidenum">
              <a:rPr lang="lv-LV" smtClean="0"/>
              <a:t>‹#›</a:t>
            </a:fld>
            <a:endParaRPr lang="lv-LV"/>
          </a:p>
        </p:txBody>
      </p:sp>
    </p:spTree>
    <p:extLst>
      <p:ext uri="{BB962C8B-B14F-4D97-AF65-F5344CB8AC3E}">
        <p14:creationId xmlns:p14="http://schemas.microsoft.com/office/powerpoint/2010/main" val="40842936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endParaRPr lang="lv-LV"/>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A7B416E1-BA7B-4C37-B346-53818E848A67}" type="datetimeFigureOut">
              <a:rPr lang="lv-LV" smtClean="0"/>
              <a:t>07.03.2022</a:t>
            </a:fld>
            <a:endParaRPr lang="lv-LV"/>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lv-LV"/>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AF4448D1-D1D2-48F6-8762-7241BC0B8749}" type="slidenum">
              <a:rPr lang="lv-LV" smtClean="0"/>
              <a:t>‹#›</a:t>
            </a:fld>
            <a:endParaRPr lang="lv-LV"/>
          </a:p>
        </p:txBody>
      </p:sp>
    </p:spTree>
    <p:extLst>
      <p:ext uri="{BB962C8B-B14F-4D97-AF65-F5344CB8AC3E}">
        <p14:creationId xmlns:p14="http://schemas.microsoft.com/office/powerpoint/2010/main" val="28206777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endParaRPr lang="lv-LV"/>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v-LV"/>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A7B416E1-BA7B-4C37-B346-53818E848A67}" type="datetimeFigureOut">
              <a:rPr lang="lv-LV" smtClean="0"/>
              <a:t>07.03.2022</a:t>
            </a:fld>
            <a:endParaRPr lang="lv-LV"/>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lv-LV"/>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AF4448D1-D1D2-48F6-8762-7241BC0B8749}" type="slidenum">
              <a:rPr lang="lv-LV" smtClean="0"/>
              <a:t>‹#›</a:t>
            </a:fld>
            <a:endParaRPr lang="lv-LV"/>
          </a:p>
        </p:txBody>
      </p:sp>
    </p:spTree>
    <p:extLst>
      <p:ext uri="{BB962C8B-B14F-4D97-AF65-F5344CB8AC3E}">
        <p14:creationId xmlns:p14="http://schemas.microsoft.com/office/powerpoint/2010/main" val="11819865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theme" Target="../theme/theme2.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619CD04-79EF-4B3F-A11E-BA2FDEEC2340}"/>
              </a:ext>
            </a:extLst>
          </p:cNvPr>
          <p:cNvPicPr>
            <a:picLocks noChangeAspect="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 name="Satura vietturis 2">
            <a:extLst>
              <a:ext uri="{FF2B5EF4-FFF2-40B4-BE49-F238E27FC236}">
                <a16:creationId xmlns:a16="http://schemas.microsoft.com/office/drawing/2014/main" id="{5833E4DD-8DF1-4FC2-9D82-D1B267885DF5}"/>
              </a:ext>
            </a:extLst>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bwMode="auto">
          <a:xfrm>
            <a:off x="549842" y="5788241"/>
            <a:ext cx="1400712" cy="6251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764995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0" r:id="rId12"/>
    <p:sldLayoutId id="2147483672" r:id="rId13"/>
    <p:sldLayoutId id="2147483698"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46847795-F0D4-4EF5-B19E-5E270C2057F0}"/>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3957" tIns="46979" rIns="93957" bIns="46979" numCol="1" anchor="ctr" anchorCtr="0" compatLnSpc="1">
            <a:prstTxWarp prst="textNoShape">
              <a:avLst/>
            </a:prstTxWarp>
          </a:bodyPr>
          <a:lstStyle/>
          <a:p>
            <a:pPr lvl="0"/>
            <a:r>
              <a:rPr lang="lv-LV" altLang="lv-LV"/>
              <a:t>Rediģēt šablona virsraksta stilu</a:t>
            </a:r>
            <a:endParaRPr lang="en-US" altLang="lv-LV"/>
          </a:p>
        </p:txBody>
      </p:sp>
      <p:sp>
        <p:nvSpPr>
          <p:cNvPr id="1027" name="Text Placeholder 2">
            <a:extLst>
              <a:ext uri="{FF2B5EF4-FFF2-40B4-BE49-F238E27FC236}">
                <a16:creationId xmlns:a16="http://schemas.microsoft.com/office/drawing/2014/main" id="{BFC40E4F-B76C-45B5-99A5-72E298CA1AB3}"/>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3957" tIns="46979" rIns="93957" bIns="46979" numCol="1" anchor="t" anchorCtr="0" compatLnSpc="1">
            <a:prstTxWarp prst="textNoShape">
              <a:avLst/>
            </a:prstTxWarp>
          </a:bodyPr>
          <a:lstStyle/>
          <a:p>
            <a:pPr lvl="0"/>
            <a:r>
              <a:rPr lang="lv-LV" altLang="lv-LV"/>
              <a:t>Rediģēt šablona teksta stilus</a:t>
            </a:r>
          </a:p>
          <a:p>
            <a:pPr lvl="1"/>
            <a:r>
              <a:rPr lang="lv-LV" altLang="lv-LV"/>
              <a:t>Otrais līmenis</a:t>
            </a:r>
          </a:p>
          <a:p>
            <a:pPr lvl="2"/>
            <a:r>
              <a:rPr lang="lv-LV" altLang="lv-LV"/>
              <a:t>Trešais līmenis</a:t>
            </a:r>
          </a:p>
          <a:p>
            <a:pPr lvl="3"/>
            <a:r>
              <a:rPr lang="lv-LV" altLang="lv-LV"/>
              <a:t>Ceturtais līmenis</a:t>
            </a:r>
          </a:p>
          <a:p>
            <a:pPr lvl="4"/>
            <a:r>
              <a:rPr lang="lv-LV" altLang="lv-LV"/>
              <a:t>Piektais līmenis</a:t>
            </a:r>
            <a:endParaRPr lang="en-US" altLang="lv-LV"/>
          </a:p>
        </p:txBody>
      </p:sp>
      <p:sp>
        <p:nvSpPr>
          <p:cNvPr id="4" name="Date Placeholder 3">
            <a:extLst>
              <a:ext uri="{FF2B5EF4-FFF2-40B4-BE49-F238E27FC236}">
                <a16:creationId xmlns:a16="http://schemas.microsoft.com/office/drawing/2014/main" id="{CC55A7B9-BC06-4D0B-8D90-7B1FE7217B78}"/>
              </a:ext>
            </a:extLst>
          </p:cNvPr>
          <p:cNvSpPr>
            <a:spLocks noGrp="1"/>
          </p:cNvSpPr>
          <p:nvPr>
            <p:ph type="dt" sz="half" idx="2"/>
          </p:nvPr>
        </p:nvSpPr>
        <p:spPr>
          <a:xfrm>
            <a:off x="457200" y="6356350"/>
            <a:ext cx="2133600" cy="365125"/>
          </a:xfrm>
          <a:prstGeom prst="rect">
            <a:avLst/>
          </a:prstGeom>
        </p:spPr>
        <p:txBody>
          <a:bodyPr vert="horz" wrap="square" lIns="93957" tIns="46979" rIns="93957" bIns="46979" numCol="1" anchor="ctr" anchorCtr="0" compatLnSpc="1">
            <a:prstTxWarp prst="textNoShape">
              <a:avLst/>
            </a:prstTxWarp>
          </a:bodyPr>
          <a:lstStyle>
            <a:lvl1pPr eaLnBrk="1" hangingPunct="1">
              <a:defRPr sz="1200">
                <a:solidFill>
                  <a:srgbClr val="898989"/>
                </a:solidFill>
              </a:defRPr>
            </a:lvl1pPr>
          </a:lstStyle>
          <a:p>
            <a:pPr>
              <a:defRPr/>
            </a:pPr>
            <a:fld id="{C681B3DE-7BFC-4B54-8CCE-F77D6112226A}" type="datetime1">
              <a:rPr lang="en-US" altLang="lv-LV"/>
              <a:pPr>
                <a:defRPr/>
              </a:pPr>
              <a:t>3/7/2022</a:t>
            </a:fld>
            <a:endParaRPr lang="en-US" altLang="lv-LV"/>
          </a:p>
        </p:txBody>
      </p:sp>
      <p:sp>
        <p:nvSpPr>
          <p:cNvPr id="5" name="Footer Placeholder 4">
            <a:extLst>
              <a:ext uri="{FF2B5EF4-FFF2-40B4-BE49-F238E27FC236}">
                <a16:creationId xmlns:a16="http://schemas.microsoft.com/office/drawing/2014/main" id="{268CDA10-6D63-4BF4-9959-D166FC1BAD64}"/>
              </a:ext>
            </a:extLst>
          </p:cNvPr>
          <p:cNvSpPr>
            <a:spLocks noGrp="1"/>
          </p:cNvSpPr>
          <p:nvPr>
            <p:ph type="ftr" sz="quarter" idx="3"/>
          </p:nvPr>
        </p:nvSpPr>
        <p:spPr>
          <a:xfrm>
            <a:off x="3124200" y="6356350"/>
            <a:ext cx="2895600" cy="365125"/>
          </a:xfrm>
          <a:prstGeom prst="rect">
            <a:avLst/>
          </a:prstGeom>
        </p:spPr>
        <p:txBody>
          <a:bodyPr vert="horz" lIns="93957" tIns="46979" rIns="93957" bIns="46979" rtlCol="0" anchor="ctr"/>
          <a:lstStyle>
            <a:lvl1pPr algn="ctr" defTabSz="939575"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id="{0811AAD2-D9C4-453F-BCC5-65721708537B}"/>
              </a:ext>
            </a:extLst>
          </p:cNvPr>
          <p:cNvSpPr>
            <a:spLocks noGrp="1"/>
          </p:cNvSpPr>
          <p:nvPr>
            <p:ph type="sldNum" sz="quarter" idx="4"/>
          </p:nvPr>
        </p:nvSpPr>
        <p:spPr>
          <a:xfrm>
            <a:off x="6553200" y="6356350"/>
            <a:ext cx="2133600" cy="365125"/>
          </a:xfrm>
          <a:prstGeom prst="rect">
            <a:avLst/>
          </a:prstGeom>
        </p:spPr>
        <p:txBody>
          <a:bodyPr vert="horz" wrap="square" lIns="93957" tIns="46979" rIns="93957" bIns="46979" numCol="1" anchor="ctr" anchorCtr="0" compatLnSpc="1">
            <a:prstTxWarp prst="textNoShape">
              <a:avLst/>
            </a:prstTxWarp>
          </a:bodyPr>
          <a:lstStyle>
            <a:lvl1pPr algn="r" eaLnBrk="1" hangingPunct="1">
              <a:defRPr sz="1200">
                <a:solidFill>
                  <a:srgbClr val="898989"/>
                </a:solidFill>
              </a:defRPr>
            </a:lvl1pPr>
          </a:lstStyle>
          <a:p>
            <a:pPr>
              <a:defRPr/>
            </a:pPr>
            <a:fld id="{081FACB4-0694-4BD6-87BD-91BD6D8659E9}" type="slidenum">
              <a:rPr lang="en-US" altLang="lv-LV"/>
              <a:pPr>
                <a:defRPr/>
              </a:pPr>
              <a:t>‹#›</a:t>
            </a:fld>
            <a:endParaRPr lang="en-US" altLang="lv-LV"/>
          </a:p>
        </p:txBody>
      </p:sp>
    </p:spTree>
    <p:extLst>
      <p:ext uri="{BB962C8B-B14F-4D97-AF65-F5344CB8AC3E}">
        <p14:creationId xmlns:p14="http://schemas.microsoft.com/office/powerpoint/2010/main" val="22092621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85" r:id="rId10"/>
  </p:sldLayoutIdLst>
  <p:hf hdr="0" ftr="0" dt="0"/>
  <p:txStyles>
    <p:titleStyle>
      <a:lvl1pPr algn="ctr" defTabSz="938213" rtl="0" eaLnBrk="1" fontAlgn="base" hangingPunct="1">
        <a:spcBef>
          <a:spcPct val="0"/>
        </a:spcBef>
        <a:spcAft>
          <a:spcPct val="0"/>
        </a:spcAft>
        <a:defRPr sz="4500" kern="1200">
          <a:solidFill>
            <a:schemeClr val="tx1"/>
          </a:solidFill>
          <a:latin typeface="+mj-lt"/>
          <a:ea typeface="MS PGothic" pitchFamily="34" charset="-128"/>
          <a:cs typeface="+mj-cs"/>
        </a:defRPr>
      </a:lvl1pPr>
      <a:lvl2pPr algn="ctr" defTabSz="938213" rtl="0" eaLnBrk="1" fontAlgn="base" hangingPunct="1">
        <a:spcBef>
          <a:spcPct val="0"/>
        </a:spcBef>
        <a:spcAft>
          <a:spcPct val="0"/>
        </a:spcAft>
        <a:defRPr sz="4500">
          <a:solidFill>
            <a:schemeClr val="tx1"/>
          </a:solidFill>
          <a:latin typeface="Times New Roman" pitchFamily="18" charset="0"/>
          <a:ea typeface="MS PGothic" pitchFamily="34" charset="-128"/>
        </a:defRPr>
      </a:lvl2pPr>
      <a:lvl3pPr algn="ctr" defTabSz="938213" rtl="0" eaLnBrk="1" fontAlgn="base" hangingPunct="1">
        <a:spcBef>
          <a:spcPct val="0"/>
        </a:spcBef>
        <a:spcAft>
          <a:spcPct val="0"/>
        </a:spcAft>
        <a:defRPr sz="4500">
          <a:solidFill>
            <a:schemeClr val="tx1"/>
          </a:solidFill>
          <a:latin typeface="Times New Roman" pitchFamily="18" charset="0"/>
          <a:ea typeface="MS PGothic" pitchFamily="34" charset="-128"/>
        </a:defRPr>
      </a:lvl3pPr>
      <a:lvl4pPr algn="ctr" defTabSz="938213" rtl="0" eaLnBrk="1" fontAlgn="base" hangingPunct="1">
        <a:spcBef>
          <a:spcPct val="0"/>
        </a:spcBef>
        <a:spcAft>
          <a:spcPct val="0"/>
        </a:spcAft>
        <a:defRPr sz="4500">
          <a:solidFill>
            <a:schemeClr val="tx1"/>
          </a:solidFill>
          <a:latin typeface="Times New Roman" pitchFamily="18" charset="0"/>
          <a:ea typeface="MS PGothic" pitchFamily="34" charset="-128"/>
        </a:defRPr>
      </a:lvl4pPr>
      <a:lvl5pPr algn="ctr" defTabSz="938213" rtl="0" eaLnBrk="1" fontAlgn="base" hangingPunct="1">
        <a:spcBef>
          <a:spcPct val="0"/>
        </a:spcBef>
        <a:spcAft>
          <a:spcPct val="0"/>
        </a:spcAft>
        <a:defRPr sz="4500">
          <a:solidFill>
            <a:schemeClr val="tx1"/>
          </a:solidFill>
          <a:latin typeface="Times New Roman" pitchFamily="18" charset="0"/>
          <a:ea typeface="MS PGothic" pitchFamily="34" charset="-128"/>
        </a:defRPr>
      </a:lvl5pPr>
      <a:lvl6pPr marL="457200" algn="ctr" defTabSz="938213" rtl="0" eaLnBrk="1" fontAlgn="base" hangingPunct="1">
        <a:spcBef>
          <a:spcPct val="0"/>
        </a:spcBef>
        <a:spcAft>
          <a:spcPct val="0"/>
        </a:spcAft>
        <a:defRPr sz="4500">
          <a:solidFill>
            <a:schemeClr val="tx1"/>
          </a:solidFill>
          <a:latin typeface="Times New Roman" pitchFamily="18" charset="0"/>
        </a:defRPr>
      </a:lvl6pPr>
      <a:lvl7pPr marL="914400" algn="ctr" defTabSz="938213" rtl="0" eaLnBrk="1" fontAlgn="base" hangingPunct="1">
        <a:spcBef>
          <a:spcPct val="0"/>
        </a:spcBef>
        <a:spcAft>
          <a:spcPct val="0"/>
        </a:spcAft>
        <a:defRPr sz="4500">
          <a:solidFill>
            <a:schemeClr val="tx1"/>
          </a:solidFill>
          <a:latin typeface="Times New Roman" pitchFamily="18" charset="0"/>
        </a:defRPr>
      </a:lvl7pPr>
      <a:lvl8pPr marL="1371600" algn="ctr" defTabSz="938213" rtl="0" eaLnBrk="1" fontAlgn="base" hangingPunct="1">
        <a:spcBef>
          <a:spcPct val="0"/>
        </a:spcBef>
        <a:spcAft>
          <a:spcPct val="0"/>
        </a:spcAft>
        <a:defRPr sz="4500">
          <a:solidFill>
            <a:schemeClr val="tx1"/>
          </a:solidFill>
          <a:latin typeface="Times New Roman" pitchFamily="18" charset="0"/>
        </a:defRPr>
      </a:lvl8pPr>
      <a:lvl9pPr marL="1828800" algn="ctr" defTabSz="938213" rtl="0" eaLnBrk="1" fontAlgn="base" hangingPunct="1">
        <a:spcBef>
          <a:spcPct val="0"/>
        </a:spcBef>
        <a:spcAft>
          <a:spcPct val="0"/>
        </a:spcAft>
        <a:defRPr sz="4500">
          <a:solidFill>
            <a:schemeClr val="tx1"/>
          </a:solidFill>
          <a:latin typeface="Times New Roman" pitchFamily="18" charset="0"/>
        </a:defRPr>
      </a:lvl9pPr>
    </p:titleStyle>
    <p:bodyStyle>
      <a:lvl1pPr marL="350838" indent="-350838" algn="l" defTabSz="938213" rtl="0" eaLnBrk="1" fontAlgn="base" hangingPunct="1">
        <a:spcBef>
          <a:spcPct val="20000"/>
        </a:spcBef>
        <a:spcAft>
          <a:spcPct val="0"/>
        </a:spcAft>
        <a:buFont typeface="Arial" panose="020B0604020202020204" pitchFamily="34" charset="0"/>
        <a:buChar char="•"/>
        <a:defRPr sz="3300" kern="1200">
          <a:solidFill>
            <a:schemeClr val="tx1"/>
          </a:solidFill>
          <a:latin typeface="+mn-lt"/>
          <a:ea typeface="MS PGothic" pitchFamily="34" charset="-128"/>
          <a:cs typeface="+mn-cs"/>
        </a:defRPr>
      </a:lvl1pPr>
      <a:lvl2pPr marL="762000" indent="-292100" algn="l" defTabSz="938213" rtl="0" eaLnBrk="1" fontAlgn="base" hangingPunct="1">
        <a:spcBef>
          <a:spcPct val="20000"/>
        </a:spcBef>
        <a:spcAft>
          <a:spcPct val="0"/>
        </a:spcAft>
        <a:buFont typeface="Arial" panose="020B0604020202020204" pitchFamily="34" charset="0"/>
        <a:buChar char="–"/>
        <a:defRPr sz="2900" kern="1200">
          <a:solidFill>
            <a:schemeClr val="tx1"/>
          </a:solidFill>
          <a:latin typeface="+mn-lt"/>
          <a:ea typeface="MS PGothic" pitchFamily="34" charset="-128"/>
          <a:cs typeface="+mn-cs"/>
        </a:defRPr>
      </a:lvl2pPr>
      <a:lvl3pPr marL="1173163" indent="-233363" algn="l" defTabSz="938213" rtl="0" eaLnBrk="1" fontAlgn="base" hangingPunct="1">
        <a:spcBef>
          <a:spcPct val="20000"/>
        </a:spcBef>
        <a:spcAft>
          <a:spcPct val="0"/>
        </a:spcAft>
        <a:buFont typeface="Arial" panose="020B0604020202020204" pitchFamily="34" charset="0"/>
        <a:buChar char="•"/>
        <a:defRPr sz="2500" kern="1200">
          <a:solidFill>
            <a:schemeClr val="tx1"/>
          </a:solidFill>
          <a:latin typeface="+mn-lt"/>
          <a:ea typeface="MS PGothic" pitchFamily="34" charset="-128"/>
          <a:cs typeface="+mn-cs"/>
        </a:defRPr>
      </a:lvl3pPr>
      <a:lvl4pPr marL="1643063" indent="-233363" algn="l" defTabSz="938213" rtl="0" eaLnBrk="1" fontAlgn="base" hangingPunct="1">
        <a:spcBef>
          <a:spcPct val="20000"/>
        </a:spcBef>
        <a:spcAft>
          <a:spcPct val="0"/>
        </a:spcAft>
        <a:buFont typeface="Arial" panose="020B0604020202020204" pitchFamily="34" charset="0"/>
        <a:buChar char="–"/>
        <a:defRPr sz="1900" kern="1200">
          <a:solidFill>
            <a:schemeClr val="tx1"/>
          </a:solidFill>
          <a:latin typeface="+mn-lt"/>
          <a:ea typeface="MS PGothic" pitchFamily="34" charset="-128"/>
          <a:cs typeface="+mn-cs"/>
        </a:defRPr>
      </a:lvl4pPr>
      <a:lvl5pPr marL="2112963" indent="-233363" algn="l" defTabSz="938213" rtl="0" eaLnBrk="1" fontAlgn="base" hangingPunct="1">
        <a:spcBef>
          <a:spcPct val="20000"/>
        </a:spcBef>
        <a:spcAft>
          <a:spcPct val="0"/>
        </a:spcAft>
        <a:buFont typeface="Arial" panose="020B0604020202020204" pitchFamily="34" charset="0"/>
        <a:buChar char="»"/>
        <a:defRPr sz="1900" kern="1200">
          <a:solidFill>
            <a:schemeClr val="tx1"/>
          </a:solidFill>
          <a:latin typeface="+mn-lt"/>
          <a:ea typeface="MS PGothic" pitchFamily="34" charset="-128"/>
          <a:cs typeface="+mn-cs"/>
        </a:defRPr>
      </a:lvl5pPr>
      <a:lvl6pPr marL="2583835"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305362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52341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993197"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9pPr>
    </p:bodyStyle>
    <p:otherStyle>
      <a:defPPr>
        <a:defRPr lang="en-US"/>
      </a:defPPr>
      <a:lvl1pPr marL="0" algn="l" defTabSz="939575" rtl="0" eaLnBrk="1" latinLnBrk="0" hangingPunct="1">
        <a:defRPr sz="1700" kern="1200">
          <a:solidFill>
            <a:schemeClr val="tx1"/>
          </a:solidFill>
          <a:latin typeface="+mn-lt"/>
          <a:ea typeface="+mn-ea"/>
          <a:cs typeface="+mn-cs"/>
        </a:defRPr>
      </a:lvl1pPr>
      <a:lvl2pPr marL="469788" algn="l" defTabSz="939575" rtl="0" eaLnBrk="1" latinLnBrk="0" hangingPunct="1">
        <a:defRPr sz="1700" kern="1200">
          <a:solidFill>
            <a:schemeClr val="tx1"/>
          </a:solidFill>
          <a:latin typeface="+mn-lt"/>
          <a:ea typeface="+mn-ea"/>
          <a:cs typeface="+mn-cs"/>
        </a:defRPr>
      </a:lvl2pPr>
      <a:lvl3pPr marL="939575" algn="l" defTabSz="939575" rtl="0" eaLnBrk="1" latinLnBrk="0" hangingPunct="1">
        <a:defRPr sz="1700" kern="1200">
          <a:solidFill>
            <a:schemeClr val="tx1"/>
          </a:solidFill>
          <a:latin typeface="+mn-lt"/>
          <a:ea typeface="+mn-ea"/>
          <a:cs typeface="+mn-cs"/>
        </a:defRPr>
      </a:lvl3pPr>
      <a:lvl4pPr marL="1409365" algn="l" defTabSz="939575" rtl="0" eaLnBrk="1" latinLnBrk="0" hangingPunct="1">
        <a:defRPr sz="1700" kern="1200">
          <a:solidFill>
            <a:schemeClr val="tx1"/>
          </a:solidFill>
          <a:latin typeface="+mn-lt"/>
          <a:ea typeface="+mn-ea"/>
          <a:cs typeface="+mn-cs"/>
        </a:defRPr>
      </a:lvl4pPr>
      <a:lvl5pPr marL="1879152" algn="l" defTabSz="939575" rtl="0" eaLnBrk="1" latinLnBrk="0" hangingPunct="1">
        <a:defRPr sz="1700" kern="1200">
          <a:solidFill>
            <a:schemeClr val="tx1"/>
          </a:solidFill>
          <a:latin typeface="+mn-lt"/>
          <a:ea typeface="+mn-ea"/>
          <a:cs typeface="+mn-cs"/>
        </a:defRPr>
      </a:lvl5pPr>
      <a:lvl6pPr marL="2348940" algn="l" defTabSz="939575" rtl="0" eaLnBrk="1" latinLnBrk="0" hangingPunct="1">
        <a:defRPr sz="1700" kern="1200">
          <a:solidFill>
            <a:schemeClr val="tx1"/>
          </a:solidFill>
          <a:latin typeface="+mn-lt"/>
          <a:ea typeface="+mn-ea"/>
          <a:cs typeface="+mn-cs"/>
        </a:defRPr>
      </a:lvl6pPr>
      <a:lvl7pPr marL="2818729" algn="l" defTabSz="939575" rtl="0" eaLnBrk="1" latinLnBrk="0" hangingPunct="1">
        <a:defRPr sz="1700" kern="1200">
          <a:solidFill>
            <a:schemeClr val="tx1"/>
          </a:solidFill>
          <a:latin typeface="+mn-lt"/>
          <a:ea typeface="+mn-ea"/>
          <a:cs typeface="+mn-cs"/>
        </a:defRPr>
      </a:lvl7pPr>
      <a:lvl8pPr marL="3288515" algn="l" defTabSz="939575" rtl="0" eaLnBrk="1" latinLnBrk="0" hangingPunct="1">
        <a:defRPr sz="1700" kern="1200">
          <a:solidFill>
            <a:schemeClr val="tx1"/>
          </a:solidFill>
          <a:latin typeface="+mn-lt"/>
          <a:ea typeface="+mn-ea"/>
          <a:cs typeface="+mn-cs"/>
        </a:defRPr>
      </a:lvl8pPr>
      <a:lvl9pPr marL="3758305" algn="l" defTabSz="939575" rtl="0" eaLnBrk="1" latinLnBrk="0" hangingPunct="1">
        <a:defRPr sz="1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hyperlink" Target="http://www.facebook.com/pumpurs.lv/" TargetMode="External"/><Relationship Id="rId2" Type="http://schemas.openxmlformats.org/officeDocument/2006/relationships/hyperlink" Target="http://www.pumpurs.lv/" TargetMode="Externa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izm.gov.lv/images/statistika/petijumi/41.pdf" TargetMode="External"/><Relationship Id="rId2" Type="http://schemas.openxmlformats.org/officeDocument/2006/relationships/hyperlink" Target="http://www.izm.gov.lv/images/statistika/petijumi/IZM_PMP_Gala_zinojums_AptaujuCentrs_ExcoloLatvia_2015.pdf" TargetMode="External"/><Relationship Id="rId1" Type="http://schemas.openxmlformats.org/officeDocument/2006/relationships/slideLayout" Target="../slideLayouts/slideLayout12.xml"/><Relationship Id="rId4" Type="http://schemas.openxmlformats.org/officeDocument/2006/relationships/hyperlink" Target="http://www.pumpurs.lv/sites/default/files/2020-06/IKVD_Pumpurs_Petijums_GALA_ZINOJUMS_29_06_2020.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88EAFA3E-EECD-4165-B1DE-F65500423944}"/>
              </a:ext>
            </a:extLst>
          </p:cNvPr>
          <p:cNvSpPr>
            <a:spLocks noGrp="1"/>
          </p:cNvSpPr>
          <p:nvPr>
            <p:ph type="title"/>
          </p:nvPr>
        </p:nvSpPr>
        <p:spPr>
          <a:xfrm>
            <a:off x="744523" y="3024981"/>
            <a:ext cx="7772400" cy="736544"/>
          </a:xfrm>
        </p:spPr>
        <p:txBody>
          <a:bodyPr>
            <a:noAutofit/>
          </a:bodyPr>
          <a:lstStyle/>
          <a:p>
            <a:r>
              <a:rPr lang="lv-LV" sz="2400" dirty="0"/>
              <a:t>Jauniešu iniciatīvu projekti </a:t>
            </a:r>
            <a:r>
              <a:rPr lang="lv-LV" sz="2400" dirty="0" err="1"/>
              <a:t>PuMPuRS</a:t>
            </a:r>
            <a:r>
              <a:rPr lang="lv-LV" sz="2400" dirty="0"/>
              <a:t> ietvaros</a:t>
            </a:r>
            <a:endParaRPr lang="lv-LV" altLang="lv-LV" sz="2400" dirty="0">
              <a:ea typeface="MS PGothic" panose="020B0600070205080204" pitchFamily="34" charset="-128"/>
            </a:endParaRPr>
          </a:p>
        </p:txBody>
      </p:sp>
      <p:sp>
        <p:nvSpPr>
          <p:cNvPr id="12291" name="Text Placeholder 2">
            <a:extLst>
              <a:ext uri="{FF2B5EF4-FFF2-40B4-BE49-F238E27FC236}">
                <a16:creationId xmlns:a16="http://schemas.microsoft.com/office/drawing/2014/main" id="{9A173DDE-C087-4C01-95DB-D24DC2F4645E}"/>
              </a:ext>
            </a:extLst>
          </p:cNvPr>
          <p:cNvSpPr>
            <a:spLocks noGrp="1"/>
          </p:cNvSpPr>
          <p:nvPr>
            <p:ph type="body" sz="quarter" idx="10"/>
          </p:nvPr>
        </p:nvSpPr>
        <p:spPr>
          <a:xfrm>
            <a:off x="744523" y="3761525"/>
            <a:ext cx="7772400" cy="721927"/>
          </a:xfrm>
        </p:spPr>
        <p:txBody>
          <a:bodyPr>
            <a:noAutofit/>
          </a:bodyPr>
          <a:lstStyle/>
          <a:p>
            <a:endParaRPr lang="lv-LV" altLang="lv-LV" sz="2000" dirty="0">
              <a:ea typeface="MS PGothic" panose="020B0600070205080204" pitchFamily="34" charset="-128"/>
            </a:endParaRPr>
          </a:p>
          <a:p>
            <a:r>
              <a:rPr lang="lv-LV" altLang="lv-LV" sz="2000">
                <a:ea typeface="MS PGothic" panose="020B0600070205080204" pitchFamily="34" charset="-128"/>
              </a:rPr>
              <a:t>2022.</a:t>
            </a:r>
            <a:r>
              <a:rPr lang="lv-LV" altLang="lv-LV" sz="2000" dirty="0">
                <a:ea typeface="MS PGothic" panose="020B0600070205080204" pitchFamily="34" charset="-128"/>
              </a:rPr>
              <a:t>g. pavasaris</a:t>
            </a:r>
          </a:p>
        </p:txBody>
      </p:sp>
    </p:spTree>
    <p:extLst>
      <p:ext uri="{BB962C8B-B14F-4D97-AF65-F5344CB8AC3E}">
        <p14:creationId xmlns:p14="http://schemas.microsoft.com/office/powerpoint/2010/main" val="30407668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BB645-58F4-4B59-A448-E3A9E7BCDA45}"/>
              </a:ext>
            </a:extLst>
          </p:cNvPr>
          <p:cNvSpPr>
            <a:spLocks noGrp="1"/>
          </p:cNvSpPr>
          <p:nvPr>
            <p:ph type="title"/>
          </p:nvPr>
        </p:nvSpPr>
        <p:spPr>
          <a:xfrm>
            <a:off x="1907704" y="274638"/>
            <a:ext cx="6912768" cy="1066130"/>
          </a:xfrm>
        </p:spPr>
        <p:txBody>
          <a:bodyPr/>
          <a:lstStyle/>
          <a:p>
            <a:r>
              <a:rPr lang="lv-LV" sz="4000" b="1" dirty="0">
                <a:latin typeface="Verdana" panose="020B0604030504040204" pitchFamily="34" charset="0"/>
                <a:ea typeface="Verdana" panose="020B0604030504040204" pitchFamily="34" charset="0"/>
              </a:rPr>
              <a:t>Finansējums</a:t>
            </a:r>
            <a:br>
              <a:rPr lang="lv-LV" b="1" dirty="0"/>
            </a:br>
            <a:endParaRPr lang="lv-LV" sz="2000" dirty="0">
              <a:latin typeface="Verdana" panose="020B0604030504040204" pitchFamily="34" charset="0"/>
              <a:ea typeface="Verdana" panose="020B0604030504040204" pitchFamily="34" charset="0"/>
            </a:endParaRPr>
          </a:p>
        </p:txBody>
      </p:sp>
      <p:sp>
        <p:nvSpPr>
          <p:cNvPr id="3" name="Content Placeholder 2">
            <a:extLst>
              <a:ext uri="{FF2B5EF4-FFF2-40B4-BE49-F238E27FC236}">
                <a16:creationId xmlns:a16="http://schemas.microsoft.com/office/drawing/2014/main" id="{3C72AA6A-68D2-4B30-A47B-620B9161A4F4}"/>
              </a:ext>
            </a:extLst>
          </p:cNvPr>
          <p:cNvSpPr>
            <a:spLocks noGrp="1"/>
          </p:cNvSpPr>
          <p:nvPr>
            <p:ph idx="1"/>
          </p:nvPr>
        </p:nvSpPr>
        <p:spPr>
          <a:xfrm>
            <a:off x="1475656" y="1556792"/>
            <a:ext cx="7776864" cy="4752528"/>
          </a:xfrm>
        </p:spPr>
        <p:txBody>
          <a:bodyPr/>
          <a:lstStyle/>
          <a:p>
            <a:pPr>
              <a:buFont typeface="Wingdings" panose="05000000000000000000" pitchFamily="2" charset="2"/>
              <a:buChar char="§"/>
            </a:pPr>
            <a:r>
              <a:rPr lang="lv-LV" sz="2000" dirty="0">
                <a:latin typeface="Verdana" panose="020B0604030504040204" pitchFamily="34" charset="0"/>
                <a:ea typeface="Verdana" panose="020B0604030504040204" pitchFamily="34" charset="0"/>
              </a:rPr>
              <a:t>Vienam projektam 4600,00 eiro, kas 100 % tiek nodrošināts no projekta </a:t>
            </a:r>
            <a:r>
              <a:rPr lang="lv-LV" sz="2000" dirty="0" err="1">
                <a:latin typeface="Verdana" panose="020B0604030504040204" pitchFamily="34" charset="0"/>
                <a:ea typeface="Verdana" panose="020B0604030504040204" pitchFamily="34" charset="0"/>
              </a:rPr>
              <a:t>PuMPuRS</a:t>
            </a:r>
            <a:r>
              <a:rPr lang="lv-LV" sz="2000" dirty="0">
                <a:latin typeface="Verdana" panose="020B0604030504040204" pitchFamily="34" charset="0"/>
                <a:ea typeface="Verdana" panose="020B0604030504040204" pitchFamily="34" charset="0"/>
              </a:rPr>
              <a:t> līdzekļiem</a:t>
            </a:r>
          </a:p>
          <a:p>
            <a:pPr>
              <a:buFont typeface="Wingdings" panose="05000000000000000000" pitchFamily="2" charset="2"/>
              <a:buChar char="§"/>
            </a:pPr>
            <a:endParaRPr lang="lv-LV" sz="2000" dirty="0">
              <a:latin typeface="Verdana" panose="020B0604030504040204" pitchFamily="34" charset="0"/>
              <a:ea typeface="Verdana" panose="020B0604030504040204" pitchFamily="34" charset="0"/>
            </a:endParaRPr>
          </a:p>
          <a:p>
            <a:pPr>
              <a:buFont typeface="Wingdings" panose="05000000000000000000" pitchFamily="2" charset="2"/>
              <a:buChar char="§"/>
            </a:pPr>
            <a:r>
              <a:rPr lang="lv-LV" sz="2000" dirty="0">
                <a:latin typeface="Verdana" panose="020B0604030504040204" pitchFamily="34" charset="0"/>
                <a:ea typeface="Verdana" panose="020B0604030504040204" pitchFamily="34" charset="0"/>
              </a:rPr>
              <a:t>Vienreizējā maksājuma metodika</a:t>
            </a:r>
          </a:p>
          <a:p>
            <a:pPr>
              <a:buFont typeface="Wingdings" panose="05000000000000000000" pitchFamily="2" charset="2"/>
              <a:buChar char="§"/>
            </a:pPr>
            <a:endParaRPr lang="lv-LV" sz="2000" dirty="0">
              <a:latin typeface="Verdana" panose="020B0604030504040204" pitchFamily="34" charset="0"/>
              <a:ea typeface="Verdana" panose="020B0604030504040204" pitchFamily="34" charset="0"/>
            </a:endParaRPr>
          </a:p>
          <a:p>
            <a:pPr>
              <a:buFont typeface="Wingdings" panose="05000000000000000000" pitchFamily="2" charset="2"/>
              <a:buChar char="§"/>
            </a:pPr>
            <a:r>
              <a:rPr lang="lv-LV" sz="2000" dirty="0">
                <a:latin typeface="Verdana" panose="020B0604030504040204" pitchFamily="34" charset="0"/>
                <a:ea typeface="Verdana" panose="020B0604030504040204" pitchFamily="34" charset="0"/>
              </a:rPr>
              <a:t>Svarīgi – projekta ietvaros jāiztērē tieši 4600 eiro! Summa nedrīkst būt ne lielāka, ne mazāka.</a:t>
            </a:r>
          </a:p>
          <a:p>
            <a:pPr>
              <a:buFont typeface="Wingdings" panose="05000000000000000000" pitchFamily="2" charset="2"/>
              <a:buChar char="§"/>
            </a:pPr>
            <a:endParaRPr lang="lv-LV" sz="2000" dirty="0">
              <a:latin typeface="Verdana" panose="020B0604030504040204" pitchFamily="34" charset="0"/>
              <a:ea typeface="Verdana" panose="020B0604030504040204" pitchFamily="34" charset="0"/>
            </a:endParaRPr>
          </a:p>
          <a:p>
            <a:pPr>
              <a:buFont typeface="Wingdings" panose="05000000000000000000" pitchFamily="2" charset="2"/>
              <a:buChar char="§"/>
            </a:pPr>
            <a:r>
              <a:rPr lang="lv-LV" sz="2000" dirty="0">
                <a:latin typeface="Verdana" panose="020B0604030504040204" pitchFamily="34" charset="0"/>
                <a:ea typeface="Verdana" panose="020B0604030504040204" pitchFamily="34" charset="0"/>
              </a:rPr>
              <a:t>Uz katru projektu konkursu kārtu pašvaldībām tiek aprēķinātas kvotas - maksimālais iespējamais apstiprināmo projektu skaits proporcionāli </a:t>
            </a:r>
            <a:r>
              <a:rPr lang="lv-LV" sz="2000" dirty="0" err="1">
                <a:latin typeface="Verdana" panose="020B0604030504040204" pitchFamily="34" charset="0"/>
                <a:ea typeface="Verdana" panose="020B0604030504040204" pitchFamily="34" charset="0"/>
              </a:rPr>
              <a:t>mērķgrupas</a:t>
            </a:r>
            <a:r>
              <a:rPr lang="lv-LV" sz="2000" dirty="0">
                <a:latin typeface="Verdana" panose="020B0604030504040204" pitchFamily="34" charset="0"/>
                <a:ea typeface="Verdana" panose="020B0604030504040204" pitchFamily="34" charset="0"/>
              </a:rPr>
              <a:t> izglītojamo skaitam </a:t>
            </a:r>
          </a:p>
        </p:txBody>
      </p:sp>
      <p:sp>
        <p:nvSpPr>
          <p:cNvPr id="4" name="Rectangle 3">
            <a:extLst>
              <a:ext uri="{FF2B5EF4-FFF2-40B4-BE49-F238E27FC236}">
                <a16:creationId xmlns:a16="http://schemas.microsoft.com/office/drawing/2014/main" id="{AD8232E8-6213-4485-BB76-3AD2754209A4}"/>
              </a:ext>
            </a:extLst>
          </p:cNvPr>
          <p:cNvSpPr/>
          <p:nvPr/>
        </p:nvSpPr>
        <p:spPr>
          <a:xfrm>
            <a:off x="611560" y="2198246"/>
            <a:ext cx="7560840" cy="375552"/>
          </a:xfrm>
          <a:prstGeom prst="rect">
            <a:avLst/>
          </a:prstGeom>
        </p:spPr>
        <p:txBody>
          <a:bodyPr wrap="square">
            <a:spAutoFit/>
          </a:bodyPr>
          <a:lstStyle/>
          <a:p>
            <a:pPr marL="342900" lvl="0" indent="-342900" algn="just" fontAlgn="base">
              <a:lnSpc>
                <a:spcPct val="107000"/>
              </a:lnSpc>
              <a:spcBef>
                <a:spcPts val="1200"/>
              </a:spcBef>
              <a:spcAft>
                <a:spcPts val="0"/>
              </a:spcAft>
              <a:buFont typeface="Symbol" panose="05050102010706020507" pitchFamily="18" charset="2"/>
              <a:buBlip>
                <a:blip r:embed="rId2"/>
              </a:buBlip>
            </a:pPr>
            <a:endParaRPr lang="lv-LV" kern="0" dirty="0">
              <a:effectLst>
                <a:outerShdw sx="0" sy="0">
                  <a:srgbClr val="000000"/>
                </a:outerShdw>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849146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BB645-58F4-4B59-A448-E3A9E7BCDA45}"/>
              </a:ext>
            </a:extLst>
          </p:cNvPr>
          <p:cNvSpPr>
            <a:spLocks noGrp="1"/>
          </p:cNvSpPr>
          <p:nvPr>
            <p:ph type="title"/>
          </p:nvPr>
        </p:nvSpPr>
        <p:spPr>
          <a:xfrm>
            <a:off x="2915816" y="350332"/>
            <a:ext cx="5688632" cy="1066130"/>
          </a:xfrm>
        </p:spPr>
        <p:txBody>
          <a:bodyPr/>
          <a:lstStyle/>
          <a:p>
            <a:r>
              <a:rPr lang="lv-LV" sz="3600" b="1" dirty="0">
                <a:latin typeface="Verdana" panose="020B0604030504040204" pitchFamily="34" charset="0"/>
                <a:ea typeface="Verdana" panose="020B0604030504040204" pitchFamily="34" charset="0"/>
              </a:rPr>
              <a:t>Projekta aktivitātes </a:t>
            </a:r>
            <a:br>
              <a:rPr lang="lv-LV" b="1" dirty="0"/>
            </a:br>
            <a:endParaRPr lang="lv-LV" sz="2000" dirty="0">
              <a:latin typeface="Verdana" panose="020B0604030504040204" pitchFamily="34" charset="0"/>
              <a:ea typeface="Verdana" panose="020B0604030504040204" pitchFamily="34" charset="0"/>
            </a:endParaRPr>
          </a:p>
        </p:txBody>
      </p:sp>
      <p:sp>
        <p:nvSpPr>
          <p:cNvPr id="3" name="Content Placeholder 2">
            <a:extLst>
              <a:ext uri="{FF2B5EF4-FFF2-40B4-BE49-F238E27FC236}">
                <a16:creationId xmlns:a16="http://schemas.microsoft.com/office/drawing/2014/main" id="{3C72AA6A-68D2-4B30-A47B-620B9161A4F4}"/>
              </a:ext>
            </a:extLst>
          </p:cNvPr>
          <p:cNvSpPr>
            <a:spLocks noGrp="1"/>
          </p:cNvSpPr>
          <p:nvPr>
            <p:ph idx="1"/>
          </p:nvPr>
        </p:nvSpPr>
        <p:spPr>
          <a:xfrm>
            <a:off x="1763688" y="1556792"/>
            <a:ext cx="6984776" cy="4104456"/>
          </a:xfrm>
        </p:spPr>
        <p:txBody>
          <a:bodyPr/>
          <a:lstStyle/>
          <a:p>
            <a:pPr marL="0" indent="0">
              <a:buNone/>
            </a:pPr>
            <a:endParaRPr lang="lv-LV" sz="2000" dirty="0">
              <a:latin typeface="Verdana" panose="020B0604030504040204" pitchFamily="34" charset="0"/>
              <a:ea typeface="Verdana" panose="020B0604030504040204" pitchFamily="34" charset="0"/>
            </a:endParaRPr>
          </a:p>
          <a:p>
            <a:pPr>
              <a:buFont typeface="Wingdings" panose="05000000000000000000" pitchFamily="2" charset="2"/>
              <a:buChar char="§"/>
            </a:pPr>
            <a:r>
              <a:rPr lang="lv-LV" sz="2000" dirty="0">
                <a:latin typeface="Verdana" panose="020B0604030504040204" pitchFamily="34" charset="0"/>
                <a:ea typeface="Verdana" panose="020B0604030504040204" pitchFamily="34" charset="0"/>
              </a:rPr>
              <a:t>Projekts jāīsteno saskaņā ar neformālās izglītības principiem un metodēm (vairāk: jaunatne.gov.lv)</a:t>
            </a:r>
          </a:p>
          <a:p>
            <a:pPr marL="0" indent="0">
              <a:buNone/>
            </a:pPr>
            <a:endParaRPr lang="lv-LV" sz="2000" dirty="0">
              <a:latin typeface="Verdana" panose="020B0604030504040204" pitchFamily="34" charset="0"/>
              <a:ea typeface="Verdana" panose="020B0604030504040204" pitchFamily="34" charset="0"/>
            </a:endParaRPr>
          </a:p>
          <a:p>
            <a:pPr>
              <a:buFont typeface="Wingdings" panose="05000000000000000000" pitchFamily="2" charset="2"/>
              <a:buChar char="§"/>
            </a:pPr>
            <a:r>
              <a:rPr lang="lv-LV" sz="2000" dirty="0">
                <a:latin typeface="Verdana" panose="020B0604030504040204" pitchFamily="34" charset="0"/>
                <a:ea typeface="Verdana" panose="020B0604030504040204" pitchFamily="34" charset="0"/>
              </a:rPr>
              <a:t>Pasākumi tiek plānoti saskaņā ar pašvaldības preventīvo un intervences pasākumu vidēja termiņa plānu PMP samazināšanai. </a:t>
            </a:r>
          </a:p>
          <a:p>
            <a:pPr marL="0" indent="0">
              <a:buNone/>
            </a:pPr>
            <a:endParaRPr lang="lv-LV" sz="2000" dirty="0">
              <a:latin typeface="Verdana" panose="020B0604030504040204" pitchFamily="34" charset="0"/>
              <a:ea typeface="Verdana" panose="020B0604030504040204" pitchFamily="34" charset="0"/>
            </a:endParaRPr>
          </a:p>
          <a:p>
            <a:pPr>
              <a:buFont typeface="Wingdings" panose="05000000000000000000" pitchFamily="2" charset="2"/>
              <a:buChar char="§"/>
            </a:pPr>
            <a:r>
              <a:rPr lang="lv-LV" sz="2000">
                <a:latin typeface="Verdana" panose="020B0604030504040204" pitchFamily="34" charset="0"/>
                <a:ea typeface="Verdana" panose="020B0604030504040204" pitchFamily="34" charset="0"/>
              </a:rPr>
              <a:t>Projekta īstenošanas termiņš </a:t>
            </a:r>
            <a:r>
              <a:rPr lang="lv-LV" sz="2000" b="1">
                <a:latin typeface="Verdana" panose="020B0604030504040204" pitchFamily="34" charset="0"/>
                <a:ea typeface="Verdana" panose="020B0604030504040204" pitchFamily="34" charset="0"/>
              </a:rPr>
              <a:t>3 - 12 mēneši</a:t>
            </a:r>
          </a:p>
          <a:p>
            <a:pPr>
              <a:buFont typeface="Wingdings" panose="05000000000000000000" pitchFamily="2" charset="2"/>
              <a:buChar char="§"/>
            </a:pPr>
            <a:endParaRPr lang="lv-LV" sz="2000">
              <a:latin typeface="Verdana" panose="020B0604030504040204" pitchFamily="34" charset="0"/>
              <a:ea typeface="Verdana" panose="020B0604030504040204" pitchFamily="34" charset="0"/>
            </a:endParaRPr>
          </a:p>
          <a:p>
            <a:pPr>
              <a:buFont typeface="Wingdings" panose="05000000000000000000" pitchFamily="2" charset="2"/>
              <a:buChar char="§"/>
            </a:pPr>
            <a:r>
              <a:rPr lang="lv-LV" sz="2000">
                <a:latin typeface="Verdana" panose="020B0604030504040204" pitchFamily="34" charset="0"/>
                <a:ea typeface="Verdana" panose="020B0604030504040204" pitchFamily="34" charset="0"/>
              </a:rPr>
              <a:t>Īstenošana jāuzsāk līdz 2022.g. 31.decembrim</a:t>
            </a:r>
          </a:p>
          <a:p>
            <a:pPr marL="0" indent="0">
              <a:buNone/>
            </a:pPr>
            <a:endParaRPr lang="lv-LV" sz="2000">
              <a:latin typeface="Verdana" panose="020B0604030504040204" pitchFamily="34" charset="0"/>
              <a:ea typeface="Verdana" panose="020B0604030504040204" pitchFamily="34" charset="0"/>
            </a:endParaRPr>
          </a:p>
          <a:p>
            <a:pPr>
              <a:buFont typeface="Wingdings" panose="05000000000000000000" pitchFamily="2" charset="2"/>
              <a:buChar char="§"/>
            </a:pPr>
            <a:r>
              <a:rPr lang="lv-LV" sz="2000">
                <a:latin typeface="Verdana" panose="020B0604030504040204" pitchFamily="34" charset="0"/>
                <a:ea typeface="Verdana" panose="020B0604030504040204" pitchFamily="34" charset="0"/>
              </a:rPr>
              <a:t>Īstenošana jāpabeidz </a:t>
            </a:r>
            <a:r>
              <a:rPr lang="lv-LV" sz="2000" b="1">
                <a:latin typeface="Verdana" panose="020B0604030504040204" pitchFamily="34" charset="0"/>
                <a:ea typeface="Verdana" panose="020B0604030504040204" pitchFamily="34" charset="0"/>
              </a:rPr>
              <a:t>līdz 2023.g. 31.augustam</a:t>
            </a:r>
            <a:endParaRPr lang="en-GB" sz="2000" b="1">
              <a:latin typeface="Verdana" panose="020B0604030504040204" pitchFamily="34" charset="0"/>
              <a:ea typeface="Verdana" panose="020B0604030504040204" pitchFamily="34" charset="0"/>
            </a:endParaRPr>
          </a:p>
          <a:p>
            <a:pPr>
              <a:buFont typeface="Wingdings" panose="05000000000000000000" pitchFamily="2" charset="2"/>
              <a:buChar char="§"/>
            </a:pPr>
            <a:endParaRPr lang="en-GB" sz="2000">
              <a:latin typeface="Verdana" panose="020B0604030504040204" pitchFamily="34" charset="0"/>
              <a:ea typeface="Verdana" panose="020B0604030504040204" pitchFamily="34" charset="0"/>
            </a:endParaRPr>
          </a:p>
          <a:p>
            <a:pPr marL="0" indent="0">
              <a:buNone/>
            </a:pPr>
            <a:endParaRPr lang="lv-LV" sz="2000" dirty="0">
              <a:latin typeface="Verdana" panose="020B0604030504040204" pitchFamily="34" charset="0"/>
              <a:ea typeface="Verdana" panose="020B0604030504040204" pitchFamily="34" charset="0"/>
            </a:endParaRPr>
          </a:p>
          <a:p>
            <a:pPr marL="0" indent="0">
              <a:buNone/>
            </a:pPr>
            <a:endParaRPr lang="lv-LV" sz="20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4239565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BB645-58F4-4B59-A448-E3A9E7BCDA45}"/>
              </a:ext>
            </a:extLst>
          </p:cNvPr>
          <p:cNvSpPr>
            <a:spLocks noGrp="1"/>
          </p:cNvSpPr>
          <p:nvPr>
            <p:ph type="title"/>
          </p:nvPr>
        </p:nvSpPr>
        <p:spPr>
          <a:xfrm>
            <a:off x="1979712" y="350332"/>
            <a:ext cx="6768752" cy="650595"/>
          </a:xfrm>
        </p:spPr>
        <p:txBody>
          <a:bodyPr/>
          <a:lstStyle/>
          <a:p>
            <a:r>
              <a:rPr lang="lv-LV" sz="2800" b="1" dirty="0">
                <a:latin typeface="Verdana" panose="020B0604030504040204" pitchFamily="34" charset="0"/>
                <a:ea typeface="Verdana" panose="020B0604030504040204" pitchFamily="34" charset="0"/>
              </a:rPr>
              <a:t>Projekta aktivitāšu piemēri/idejas</a:t>
            </a:r>
            <a:br>
              <a:rPr lang="lv-LV" b="1" dirty="0"/>
            </a:br>
            <a:endParaRPr lang="lv-LV" sz="2000" dirty="0">
              <a:latin typeface="Verdana" panose="020B0604030504040204" pitchFamily="34" charset="0"/>
              <a:ea typeface="Verdana" panose="020B0604030504040204" pitchFamily="34" charset="0"/>
            </a:endParaRPr>
          </a:p>
        </p:txBody>
      </p:sp>
      <p:sp>
        <p:nvSpPr>
          <p:cNvPr id="3" name="Content Placeholder 2">
            <a:extLst>
              <a:ext uri="{FF2B5EF4-FFF2-40B4-BE49-F238E27FC236}">
                <a16:creationId xmlns:a16="http://schemas.microsoft.com/office/drawing/2014/main" id="{3C72AA6A-68D2-4B30-A47B-620B9161A4F4}"/>
              </a:ext>
            </a:extLst>
          </p:cNvPr>
          <p:cNvSpPr>
            <a:spLocks noGrp="1"/>
          </p:cNvSpPr>
          <p:nvPr>
            <p:ph idx="1"/>
          </p:nvPr>
        </p:nvSpPr>
        <p:spPr>
          <a:xfrm>
            <a:off x="1763688" y="1628800"/>
            <a:ext cx="6984776" cy="4104456"/>
          </a:xfrm>
        </p:spPr>
        <p:txBody>
          <a:bodyPr/>
          <a:lstStyle/>
          <a:p>
            <a:pPr marL="0" indent="0">
              <a:buNone/>
            </a:pPr>
            <a:endParaRPr lang="lv-LV" sz="2000" dirty="0">
              <a:latin typeface="Verdana" panose="020B0604030504040204" pitchFamily="34" charset="0"/>
              <a:ea typeface="Verdana" panose="020B0604030504040204" pitchFamily="34" charset="0"/>
            </a:endParaRPr>
          </a:p>
          <a:p>
            <a:pPr marL="0" indent="0">
              <a:buNone/>
            </a:pPr>
            <a:endParaRPr lang="lv-LV" sz="2000" dirty="0">
              <a:latin typeface="Verdana" panose="020B0604030504040204" pitchFamily="34" charset="0"/>
              <a:ea typeface="Verdana" panose="020B0604030504040204" pitchFamily="34" charset="0"/>
            </a:endParaRPr>
          </a:p>
        </p:txBody>
      </p:sp>
      <p:sp>
        <p:nvSpPr>
          <p:cNvPr id="4" name="Rectangle 3">
            <a:extLst>
              <a:ext uri="{FF2B5EF4-FFF2-40B4-BE49-F238E27FC236}">
                <a16:creationId xmlns:a16="http://schemas.microsoft.com/office/drawing/2014/main" id="{93ECBA2D-1047-4AA7-898E-C635055DAC1A}"/>
              </a:ext>
            </a:extLst>
          </p:cNvPr>
          <p:cNvSpPr/>
          <p:nvPr/>
        </p:nvSpPr>
        <p:spPr>
          <a:xfrm>
            <a:off x="755576" y="1628800"/>
            <a:ext cx="7992888" cy="4284571"/>
          </a:xfrm>
          <a:prstGeom prst="rect">
            <a:avLst/>
          </a:prstGeom>
        </p:spPr>
        <p:txBody>
          <a:bodyPr wrap="square">
            <a:spAutoFit/>
          </a:bodyPr>
          <a:lstStyle/>
          <a:p>
            <a:pPr marL="342900" lvl="0" indent="-342900" algn="just" fontAlgn="base">
              <a:lnSpc>
                <a:spcPct val="107000"/>
              </a:lnSpc>
              <a:spcAft>
                <a:spcPts val="0"/>
              </a:spcAft>
              <a:buFont typeface="Symbol" panose="05050102010706020507" pitchFamily="18" charset="2"/>
              <a:buBlip>
                <a:blip r:embed="rId2"/>
              </a:buBlip>
            </a:pPr>
            <a:r>
              <a:rPr lang="lv-LV" sz="1600" kern="0" dirty="0">
                <a:effectLst>
                  <a:outerShdw sx="0" sy="0">
                    <a:srgbClr val="000000"/>
                  </a:outerShdw>
                </a:effectLst>
                <a:latin typeface="Verdana" panose="020B0604030504040204" pitchFamily="34" charset="0"/>
                <a:ea typeface="Verdana" panose="020B0604030504040204" pitchFamily="34" charset="0"/>
                <a:cs typeface="Times New Roman" panose="02020603050405020304" pitchFamily="18" charset="0"/>
              </a:rPr>
              <a:t>neformālās mācīšanās aktivitātes un pasākumi;</a:t>
            </a:r>
          </a:p>
          <a:p>
            <a:pPr marL="342900" lvl="0" indent="-342900" algn="just" fontAlgn="base">
              <a:lnSpc>
                <a:spcPct val="107000"/>
              </a:lnSpc>
              <a:spcAft>
                <a:spcPts val="0"/>
              </a:spcAft>
              <a:buFont typeface="Symbol" panose="05050102010706020507" pitchFamily="18" charset="2"/>
              <a:buBlip>
                <a:blip r:embed="rId2"/>
              </a:buBlip>
            </a:pPr>
            <a:r>
              <a:rPr lang="lv-LV" sz="1600" kern="0" dirty="0">
                <a:effectLst>
                  <a:outerShdw sx="0" sy="0">
                    <a:srgbClr val="000000"/>
                  </a:outerShdw>
                </a:effectLst>
                <a:latin typeface="Verdana" panose="020B0604030504040204" pitchFamily="34" charset="0"/>
                <a:ea typeface="Verdana" panose="020B0604030504040204" pitchFamily="34" charset="0"/>
                <a:cs typeface="Times New Roman" panose="02020603050405020304" pitchFamily="18" charset="0"/>
              </a:rPr>
              <a:t>nometnes, pārgājieni, āra dzīves aktivitātes un piedzīvojumu izglītība;</a:t>
            </a:r>
          </a:p>
          <a:p>
            <a:pPr marL="342900" lvl="0" indent="-342900" algn="just" fontAlgn="base">
              <a:lnSpc>
                <a:spcPct val="107000"/>
              </a:lnSpc>
              <a:spcAft>
                <a:spcPts val="0"/>
              </a:spcAft>
              <a:buFont typeface="Symbol" panose="05050102010706020507" pitchFamily="18" charset="2"/>
              <a:buBlip>
                <a:blip r:embed="rId2"/>
              </a:buBlip>
            </a:pPr>
            <a:r>
              <a:rPr lang="lv-LV" sz="1600" kern="0" dirty="0">
                <a:effectLst>
                  <a:outerShdw sx="0" sy="0">
                    <a:srgbClr val="000000"/>
                  </a:outerShdw>
                </a:effectLst>
                <a:latin typeface="Verdana" panose="020B0604030504040204" pitchFamily="34" charset="0"/>
                <a:ea typeface="Verdana" panose="020B0604030504040204" pitchFamily="34" charset="0"/>
                <a:cs typeface="Times New Roman" panose="02020603050405020304" pitchFamily="18" charset="0"/>
              </a:rPr>
              <a:t>personības pilnveides pasākumi, personīgo mērķu definēšana un to sasaiste ar izglītību;</a:t>
            </a:r>
          </a:p>
          <a:p>
            <a:pPr marL="342900" lvl="0" indent="-342900" algn="just" fontAlgn="base">
              <a:lnSpc>
                <a:spcPct val="107000"/>
              </a:lnSpc>
              <a:spcAft>
                <a:spcPts val="0"/>
              </a:spcAft>
              <a:buFont typeface="Symbol" panose="05050102010706020507" pitchFamily="18" charset="2"/>
              <a:buBlip>
                <a:blip r:embed="rId2"/>
              </a:buBlip>
            </a:pPr>
            <a:r>
              <a:rPr lang="lv-LV" sz="1600" kern="0" dirty="0">
                <a:effectLst>
                  <a:outerShdw sx="0" sy="0">
                    <a:srgbClr val="000000"/>
                  </a:outerShdw>
                </a:effectLst>
                <a:latin typeface="Verdana" panose="020B0604030504040204" pitchFamily="34" charset="0"/>
                <a:ea typeface="Verdana" panose="020B0604030504040204" pitchFamily="34" charset="0"/>
                <a:cs typeface="Times New Roman" panose="02020603050405020304" pitchFamily="18" charset="0"/>
              </a:rPr>
              <a:t>sociālo prasmju pilnveidošana – draudzība, sadarbība;</a:t>
            </a:r>
          </a:p>
          <a:p>
            <a:pPr marL="342900" lvl="0" indent="-342900" algn="just" fontAlgn="base">
              <a:lnSpc>
                <a:spcPct val="107000"/>
              </a:lnSpc>
              <a:spcAft>
                <a:spcPts val="0"/>
              </a:spcAft>
              <a:buFont typeface="Symbol" panose="05050102010706020507" pitchFamily="18" charset="2"/>
              <a:buBlip>
                <a:blip r:embed="rId2"/>
              </a:buBlip>
            </a:pPr>
            <a:r>
              <a:rPr lang="lv-LV" sz="1600" kern="0" dirty="0">
                <a:effectLst>
                  <a:outerShdw sx="0" sy="0">
                    <a:srgbClr val="000000"/>
                  </a:outerShdw>
                </a:effectLst>
                <a:latin typeface="Verdana" panose="020B0604030504040204" pitchFamily="34" charset="0"/>
                <a:ea typeface="Verdana" panose="020B0604030504040204" pitchFamily="34" charset="0"/>
                <a:cs typeface="Times New Roman" panose="02020603050405020304" pitchFamily="18" charset="0"/>
              </a:rPr>
              <a:t>dažādas darbnīcas - filmu/foto veidošana, sporta aktivitātes, radošās aktivitātes, spēļu veidošana;</a:t>
            </a:r>
          </a:p>
          <a:p>
            <a:pPr marL="342900" lvl="0" indent="-342900" algn="just" fontAlgn="base">
              <a:lnSpc>
                <a:spcPct val="107000"/>
              </a:lnSpc>
              <a:spcAft>
                <a:spcPts val="0"/>
              </a:spcAft>
              <a:buFont typeface="Symbol" panose="05050102010706020507" pitchFamily="18" charset="2"/>
              <a:buBlip>
                <a:blip r:embed="rId2"/>
              </a:buBlip>
            </a:pPr>
            <a:r>
              <a:rPr lang="lv-LV" sz="1600" kern="0" dirty="0">
                <a:effectLst>
                  <a:outerShdw sx="0" sy="0">
                    <a:srgbClr val="000000"/>
                  </a:outerShdw>
                </a:effectLst>
                <a:latin typeface="Verdana" panose="020B0604030504040204" pitchFamily="34" charset="0"/>
                <a:ea typeface="Verdana" panose="020B0604030504040204" pitchFamily="34" charset="0"/>
                <a:cs typeface="Times New Roman" panose="02020603050405020304" pitchFamily="18" charset="0"/>
              </a:rPr>
              <a:t>pasākumu organizēšana, piemēram, labo darbu aktivitātes, foto-orientēšanās, kuru plāno un organizē paši jaunieši, sadarbojoties kopā;</a:t>
            </a:r>
          </a:p>
          <a:p>
            <a:pPr marL="342900" lvl="0" indent="-342900" algn="just" fontAlgn="base">
              <a:lnSpc>
                <a:spcPct val="107000"/>
              </a:lnSpc>
              <a:spcAft>
                <a:spcPts val="0"/>
              </a:spcAft>
              <a:buFont typeface="Symbol" panose="05050102010706020507" pitchFamily="18" charset="2"/>
              <a:buBlip>
                <a:blip r:embed="rId2"/>
              </a:buBlip>
            </a:pPr>
            <a:r>
              <a:rPr lang="lv-LV" sz="1600" kern="0" dirty="0">
                <a:effectLst>
                  <a:outerShdw sx="0" sy="0">
                    <a:srgbClr val="000000"/>
                  </a:outerShdw>
                </a:effectLst>
                <a:latin typeface="Verdana" panose="020B0604030504040204" pitchFamily="34" charset="0"/>
                <a:ea typeface="Verdana" panose="020B0604030504040204" pitchFamily="34" charset="0"/>
                <a:cs typeface="Times New Roman" panose="02020603050405020304" pitchFamily="18" charset="0"/>
              </a:rPr>
              <a:t>aktivitātes par PMP tēmas izpratni: cēloņi, riski un sekas;</a:t>
            </a:r>
          </a:p>
          <a:p>
            <a:pPr marL="342900" lvl="0" indent="-342900" algn="just" fontAlgn="base">
              <a:lnSpc>
                <a:spcPct val="107000"/>
              </a:lnSpc>
              <a:spcAft>
                <a:spcPts val="0"/>
              </a:spcAft>
              <a:buFont typeface="Symbol" panose="05050102010706020507" pitchFamily="18" charset="2"/>
              <a:buBlip>
                <a:blip r:embed="rId2"/>
              </a:buBlip>
            </a:pPr>
            <a:r>
              <a:rPr lang="lv-LV" sz="1600" kern="0" dirty="0">
                <a:effectLst>
                  <a:outerShdw sx="0" sy="0">
                    <a:srgbClr val="000000"/>
                  </a:outerShdw>
                </a:effectLst>
                <a:latin typeface="Verdana" panose="020B0604030504040204" pitchFamily="34" charset="0"/>
                <a:ea typeface="Verdana" panose="020B0604030504040204" pitchFamily="34" charset="0"/>
                <a:cs typeface="Times New Roman" panose="02020603050405020304" pitchFamily="18" charset="0"/>
              </a:rPr>
              <a:t>pašizziņas un motivācijas attīstīšanas aktivitātes;</a:t>
            </a:r>
          </a:p>
          <a:p>
            <a:pPr marL="342900" lvl="0" indent="-342900" algn="just" fontAlgn="base">
              <a:lnSpc>
                <a:spcPct val="107000"/>
              </a:lnSpc>
              <a:spcAft>
                <a:spcPts val="0"/>
              </a:spcAft>
              <a:buFont typeface="Symbol" panose="05050102010706020507" pitchFamily="18" charset="2"/>
              <a:buBlip>
                <a:blip r:embed="rId2"/>
              </a:buBlip>
            </a:pPr>
            <a:r>
              <a:rPr lang="lv-LV" sz="1600" kern="0" dirty="0">
                <a:effectLst>
                  <a:outerShdw sx="0" sy="0">
                    <a:srgbClr val="000000"/>
                  </a:outerShdw>
                </a:effectLst>
                <a:latin typeface="Verdana" panose="020B0604030504040204" pitchFamily="34" charset="0"/>
                <a:ea typeface="Verdana" panose="020B0604030504040204" pitchFamily="34" charset="0"/>
                <a:cs typeface="Times New Roman" panose="02020603050405020304" pitchFamily="18" charset="0"/>
              </a:rPr>
              <a:t>pieredzes apmaiņas pasākumi - tai skaitā sabiedrībā pazīstamu cilvēku pieredze saistībā ar mācību motivāciju jeb citām jauniešus interesējošām tēmām;</a:t>
            </a:r>
          </a:p>
          <a:p>
            <a:pPr marL="342900" lvl="0" indent="-342900" algn="just" fontAlgn="base">
              <a:lnSpc>
                <a:spcPct val="107000"/>
              </a:lnSpc>
              <a:spcAft>
                <a:spcPts val="800"/>
              </a:spcAft>
              <a:buFont typeface="Symbol" panose="05050102010706020507" pitchFamily="18" charset="2"/>
              <a:buBlip>
                <a:blip r:embed="rId2"/>
              </a:buBlip>
            </a:pPr>
            <a:r>
              <a:rPr lang="lv-LV" sz="1600" kern="0" dirty="0">
                <a:effectLst>
                  <a:outerShdw sx="0" sy="0">
                    <a:srgbClr val="000000"/>
                  </a:outerShdw>
                </a:effectLst>
                <a:latin typeface="Verdana" panose="020B0604030504040204" pitchFamily="34" charset="0"/>
                <a:ea typeface="Verdana" panose="020B0604030504040204" pitchFamily="34" charset="0"/>
                <a:cs typeface="Times New Roman" panose="02020603050405020304" pitchFamily="18" charset="0"/>
              </a:rPr>
              <a:t>sports/mūzika/māksla/teātris kā izglītības un sociālās iekļaušanas instrumenti.</a:t>
            </a:r>
          </a:p>
        </p:txBody>
      </p:sp>
    </p:spTree>
    <p:extLst>
      <p:ext uri="{BB962C8B-B14F-4D97-AF65-F5344CB8AC3E}">
        <p14:creationId xmlns:p14="http://schemas.microsoft.com/office/powerpoint/2010/main" val="8620595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BD755F0F-5163-408A-85C4-D3EB6E313B21}"/>
              </a:ext>
            </a:extLst>
          </p:cNvPr>
          <p:cNvSpPr>
            <a:spLocks noGrp="1"/>
          </p:cNvSpPr>
          <p:nvPr>
            <p:ph type="title"/>
          </p:nvPr>
        </p:nvSpPr>
        <p:spPr>
          <a:xfrm>
            <a:off x="2051720" y="908720"/>
            <a:ext cx="6635080" cy="1143000"/>
          </a:xfrm>
        </p:spPr>
        <p:txBody>
          <a:bodyPr/>
          <a:lstStyle/>
          <a:p>
            <a:r>
              <a:rPr lang="lv-LV" sz="3200" b="1" dirty="0">
                <a:latin typeface="Verdana" panose="020B0604030504040204" pitchFamily="34" charset="0"/>
                <a:ea typeface="Verdana" panose="020B0604030504040204" pitchFamily="34" charset="0"/>
              </a:rPr>
              <a:t>Neatbilst JIP:</a:t>
            </a:r>
            <a:endParaRPr lang="en-GB" sz="3200" b="1" dirty="0">
              <a:latin typeface="Verdana" panose="020B0604030504040204" pitchFamily="34" charset="0"/>
              <a:ea typeface="Verdana" panose="020B0604030504040204" pitchFamily="34" charset="0"/>
            </a:endParaRPr>
          </a:p>
        </p:txBody>
      </p:sp>
      <p:sp>
        <p:nvSpPr>
          <p:cNvPr id="3" name="Satura vietturis 2">
            <a:extLst>
              <a:ext uri="{FF2B5EF4-FFF2-40B4-BE49-F238E27FC236}">
                <a16:creationId xmlns:a16="http://schemas.microsoft.com/office/drawing/2014/main" id="{738A0874-6B25-4D9A-A4FB-D691094FE765}"/>
              </a:ext>
            </a:extLst>
          </p:cNvPr>
          <p:cNvSpPr>
            <a:spLocks noGrp="1"/>
          </p:cNvSpPr>
          <p:nvPr>
            <p:ph idx="1"/>
          </p:nvPr>
        </p:nvSpPr>
        <p:spPr>
          <a:xfrm>
            <a:off x="1619672" y="2132856"/>
            <a:ext cx="7067128" cy="2404864"/>
          </a:xfrm>
        </p:spPr>
        <p:txBody>
          <a:bodyPr/>
          <a:lstStyle/>
          <a:p>
            <a:r>
              <a:rPr lang="lv-LV" dirty="0">
                <a:latin typeface="Verdana" panose="020B0604030504040204" pitchFamily="34" charset="0"/>
                <a:ea typeface="Verdana" panose="020B0604030504040204" pitchFamily="34" charset="0"/>
              </a:rPr>
              <a:t>Interešu izglītība</a:t>
            </a:r>
          </a:p>
          <a:p>
            <a:r>
              <a:rPr lang="lv-LV" dirty="0">
                <a:latin typeface="Verdana" panose="020B0604030504040204" pitchFamily="34" charset="0"/>
                <a:ea typeface="Verdana" panose="020B0604030504040204" pitchFamily="34" charset="0"/>
              </a:rPr>
              <a:t>Kursi</a:t>
            </a:r>
          </a:p>
          <a:p>
            <a:r>
              <a:rPr lang="lv-LV" dirty="0">
                <a:latin typeface="Verdana" panose="020B0604030504040204" pitchFamily="34" charset="0"/>
                <a:ea typeface="Verdana" panose="020B0604030504040204" pitchFamily="34" charset="0"/>
              </a:rPr>
              <a:t>Sporta nodarbības/treniņi</a:t>
            </a:r>
          </a:p>
          <a:p>
            <a:r>
              <a:rPr lang="lv-LV" dirty="0">
                <a:latin typeface="Verdana" panose="020B0604030504040204" pitchFamily="34" charset="0"/>
                <a:ea typeface="Verdana" panose="020B0604030504040204" pitchFamily="34" charset="0"/>
              </a:rPr>
              <a:t>Būvniecība/remonts</a:t>
            </a:r>
          </a:p>
          <a:p>
            <a:r>
              <a:rPr lang="lv-LV" dirty="0">
                <a:latin typeface="Verdana" panose="020B0604030504040204" pitchFamily="34" charset="0"/>
                <a:ea typeface="Verdana" panose="020B0604030504040204" pitchFamily="34" charset="0"/>
              </a:rPr>
              <a:t>Labiekārtošana/aprīkošana</a:t>
            </a:r>
          </a:p>
        </p:txBody>
      </p:sp>
    </p:spTree>
    <p:extLst>
      <p:ext uri="{BB962C8B-B14F-4D97-AF65-F5344CB8AC3E}">
        <p14:creationId xmlns:p14="http://schemas.microsoft.com/office/powerpoint/2010/main" val="18781840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8680"/>
            <a:ext cx="8229600" cy="868958"/>
          </a:xfrm>
        </p:spPr>
        <p:txBody>
          <a:bodyPr/>
          <a:lstStyle/>
          <a:p>
            <a:r>
              <a:rPr lang="en-US" sz="2800" b="1" dirty="0" err="1">
                <a:latin typeface="Verdana" panose="020B0604030504040204" pitchFamily="34" charset="0"/>
                <a:ea typeface="Verdana" panose="020B0604030504040204" pitchFamily="34" charset="0"/>
              </a:rPr>
              <a:t>Projektu</a:t>
            </a:r>
            <a:r>
              <a:rPr lang="en-US" sz="2800" b="1" dirty="0">
                <a:latin typeface="Verdana" panose="020B0604030504040204" pitchFamily="34" charset="0"/>
                <a:ea typeface="Verdana" panose="020B0604030504040204" pitchFamily="34" charset="0"/>
              </a:rPr>
              <a:t> </a:t>
            </a:r>
            <a:r>
              <a:rPr lang="en-US" sz="2800" b="1" dirty="0" err="1">
                <a:latin typeface="Verdana" panose="020B0604030504040204" pitchFamily="34" charset="0"/>
                <a:ea typeface="Verdana" panose="020B0604030504040204" pitchFamily="34" charset="0"/>
              </a:rPr>
              <a:t>uzsākšana</a:t>
            </a:r>
            <a:endParaRPr lang="en-US" sz="2800" b="1" dirty="0">
              <a:latin typeface="Verdana" panose="020B0604030504040204" pitchFamily="34" charset="0"/>
              <a:ea typeface="Verdana" panose="020B0604030504040204" pitchFamily="34" charset="0"/>
            </a:endParaRPr>
          </a:p>
        </p:txBody>
      </p:sp>
      <p:sp>
        <p:nvSpPr>
          <p:cNvPr id="3" name="Content Placeholder 2"/>
          <p:cNvSpPr>
            <a:spLocks noGrp="1"/>
          </p:cNvSpPr>
          <p:nvPr>
            <p:ph idx="1"/>
          </p:nvPr>
        </p:nvSpPr>
        <p:spPr>
          <a:xfrm>
            <a:off x="457200" y="1916832"/>
            <a:ext cx="8229600" cy="4209331"/>
          </a:xfrm>
        </p:spPr>
        <p:txBody>
          <a:bodyPr/>
          <a:lstStyle/>
          <a:p>
            <a:pPr algn="just"/>
            <a:r>
              <a:rPr lang="lv-LV" sz="2000" dirty="0">
                <a:latin typeface="Verdana" panose="020B0604030504040204" pitchFamily="34" charset="0"/>
                <a:ea typeface="Verdana" panose="020B0604030504040204" pitchFamily="34" charset="0"/>
              </a:rPr>
              <a:t>Biedrība projektu uzsāk pēc projekta pieteikuma apstiprināšanas no pašvaldības un IKVD puses, un līguma parakstīšanas ar pašvaldību.</a:t>
            </a:r>
          </a:p>
          <a:p>
            <a:pPr algn="just"/>
            <a:r>
              <a:rPr lang="lv-LV" sz="2000" dirty="0">
                <a:latin typeface="Verdana" panose="020B0604030504040204" pitchFamily="34" charset="0"/>
                <a:ea typeface="Verdana" panose="020B0604030504040204" pitchFamily="34" charset="0"/>
              </a:rPr>
              <a:t>Projekta uzsākšanas un īstenošanas termiņi tiek atrunāti līgumā.</a:t>
            </a:r>
          </a:p>
          <a:p>
            <a:pPr algn="just"/>
            <a:r>
              <a:rPr lang="lv-LV" sz="2000" dirty="0">
                <a:latin typeface="Verdana" panose="020B0604030504040204" pitchFamily="34" charset="0"/>
                <a:ea typeface="Verdana" panose="020B0604030504040204" pitchFamily="34" charset="0"/>
              </a:rPr>
              <a:t>Aktivitātes un izmaksas, kas tiek veiktas pirms projekta sākuma termiņa, netiek attiecinātas. </a:t>
            </a:r>
            <a:endParaRPr lang="en-US" sz="20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3645157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FB5238-867A-4D7E-8235-526213475E5F}"/>
              </a:ext>
            </a:extLst>
          </p:cNvPr>
          <p:cNvSpPr>
            <a:spLocks noGrp="1"/>
          </p:cNvSpPr>
          <p:nvPr>
            <p:ph type="title"/>
          </p:nvPr>
        </p:nvSpPr>
        <p:spPr>
          <a:xfrm>
            <a:off x="2339752" y="332656"/>
            <a:ext cx="5554960" cy="1143000"/>
          </a:xfrm>
        </p:spPr>
        <p:txBody>
          <a:bodyPr/>
          <a:lstStyle/>
          <a:p>
            <a:endParaRPr lang="en-US" sz="4000" dirty="0"/>
          </a:p>
        </p:txBody>
      </p:sp>
      <p:sp>
        <p:nvSpPr>
          <p:cNvPr id="3" name="Content Placeholder 2">
            <a:extLst>
              <a:ext uri="{FF2B5EF4-FFF2-40B4-BE49-F238E27FC236}">
                <a16:creationId xmlns:a16="http://schemas.microsoft.com/office/drawing/2014/main" id="{997191EF-3736-45B3-B9C6-82EA28F528DE}"/>
              </a:ext>
            </a:extLst>
          </p:cNvPr>
          <p:cNvSpPr>
            <a:spLocks noGrp="1"/>
          </p:cNvSpPr>
          <p:nvPr>
            <p:ph idx="1"/>
          </p:nvPr>
        </p:nvSpPr>
        <p:spPr>
          <a:xfrm>
            <a:off x="755576" y="1556792"/>
            <a:ext cx="7922961" cy="4237931"/>
          </a:xfrm>
        </p:spPr>
        <p:txBody>
          <a:bodyPr/>
          <a:lstStyle/>
          <a:p>
            <a:pPr algn="just"/>
            <a:r>
              <a:rPr lang="lv-LV" sz="2000" dirty="0">
                <a:latin typeface="Verdana" panose="020B0604030504040204" pitchFamily="34" charset="0"/>
                <a:ea typeface="Verdana" panose="020B0604030504040204" pitchFamily="34" charset="0"/>
              </a:rPr>
              <a:t>Projekta īstenotājam </a:t>
            </a:r>
            <a:r>
              <a:rPr lang="lv-LV" sz="2000" b="1" u="sng" dirty="0">
                <a:latin typeface="Verdana" panose="020B0604030504040204" pitchFamily="34" charset="0"/>
                <a:ea typeface="Verdana" panose="020B0604030504040204" pitchFamily="34" charset="0"/>
              </a:rPr>
              <a:t>nav jābūt </a:t>
            </a:r>
            <a:r>
              <a:rPr lang="lv-LV" sz="2000" dirty="0">
                <a:latin typeface="Verdana" panose="020B0604030504040204" pitchFamily="34" charset="0"/>
                <a:ea typeface="Verdana" panose="020B0604030504040204" pitchFamily="34" charset="0"/>
              </a:rPr>
              <a:t>atsevišķam projekta kontam, bet ir jānodrošina atsevišķa projekta grāmatvedības uzskaite.</a:t>
            </a:r>
          </a:p>
          <a:p>
            <a:pPr algn="just"/>
            <a:r>
              <a:rPr lang="lv-LV" sz="2000" dirty="0">
                <a:latin typeface="Verdana" panose="020B0604030504040204" pitchFamily="34" charset="0"/>
                <a:ea typeface="Verdana" panose="020B0604030504040204" pitchFamily="34" charset="0"/>
              </a:rPr>
              <a:t>Finanšu dokumentāciju biedrība iesniedz </a:t>
            </a:r>
            <a:r>
              <a:rPr lang="lv-LV" sz="2000" u="sng" dirty="0">
                <a:latin typeface="Verdana" panose="020B0604030504040204" pitchFamily="34" charset="0"/>
                <a:ea typeface="Verdana" panose="020B0604030504040204" pitchFamily="34" charset="0"/>
              </a:rPr>
              <a:t>tikai</a:t>
            </a:r>
            <a:r>
              <a:rPr lang="lv-LV" sz="2000" dirty="0">
                <a:latin typeface="Verdana" panose="020B0604030504040204" pitchFamily="34" charset="0"/>
                <a:ea typeface="Verdana" panose="020B0604030504040204" pitchFamily="34" charset="0"/>
              </a:rPr>
              <a:t> pēc pašvaldības vai citas institūcijas pieprasījuma.</a:t>
            </a:r>
          </a:p>
          <a:p>
            <a:pPr algn="just"/>
            <a:r>
              <a:rPr lang="lv-LV" sz="2000" b="1" dirty="0">
                <a:latin typeface="Verdana" panose="020B0604030504040204" pitchFamily="34" charset="0"/>
                <a:ea typeface="Verdana" panose="020B0604030504040204" pitchFamily="34" charset="0"/>
              </a:rPr>
              <a:t>Nepieciešams dokumentēt </a:t>
            </a:r>
            <a:r>
              <a:rPr lang="lv-LV" sz="2000" dirty="0">
                <a:latin typeface="Verdana" panose="020B0604030504040204" pitchFamily="34" charset="0"/>
                <a:ea typeface="Verdana" panose="020B0604030504040204" pitchFamily="34" charset="0"/>
              </a:rPr>
              <a:t>tirgus izpēti izdevumu pozīcijām </a:t>
            </a:r>
            <a:r>
              <a:rPr lang="lv-LV" sz="2000" u="sng" dirty="0">
                <a:latin typeface="Verdana" panose="020B0604030504040204" pitchFamily="34" charset="0"/>
                <a:ea typeface="Verdana" panose="020B0604030504040204" pitchFamily="34" charset="0"/>
              </a:rPr>
              <a:t>virs 250 </a:t>
            </a:r>
            <a:r>
              <a:rPr lang="lv-LV" sz="2000" u="sng" dirty="0" err="1">
                <a:latin typeface="Verdana" panose="020B0604030504040204" pitchFamily="34" charset="0"/>
                <a:ea typeface="Verdana" panose="020B0604030504040204" pitchFamily="34" charset="0"/>
              </a:rPr>
              <a:t>eur</a:t>
            </a:r>
            <a:r>
              <a:rPr lang="lv-LV" sz="2000" dirty="0">
                <a:latin typeface="Verdana" panose="020B0604030504040204" pitchFamily="34" charset="0"/>
                <a:ea typeface="Verdana" panose="020B0604030504040204" pitchFamily="34" charset="0"/>
              </a:rPr>
              <a:t>.</a:t>
            </a:r>
          </a:p>
          <a:p>
            <a:pPr algn="just"/>
            <a:r>
              <a:rPr lang="lv-LV" sz="2000" dirty="0">
                <a:latin typeface="Verdana" panose="020B0604030504040204" pitchFamily="34" charset="0"/>
                <a:ea typeface="Verdana" panose="020B0604030504040204" pitchFamily="34" charset="0"/>
              </a:rPr>
              <a:t>Inventāru iespējams nomāt, ja tas nepieciešams projekta aktivitātēm, nav ieteicams pirkt.</a:t>
            </a:r>
          </a:p>
          <a:p>
            <a:pPr algn="just"/>
            <a:r>
              <a:rPr lang="lv-LV" sz="2000" dirty="0">
                <a:latin typeface="Verdana" panose="020B0604030504040204" pitchFamily="34" charset="0"/>
                <a:ea typeface="Verdana" panose="020B0604030504040204" pitchFamily="34" charset="0"/>
              </a:rPr>
              <a:t>Projektu dokumentācija tiek glabāta </a:t>
            </a:r>
            <a:r>
              <a:rPr lang="lv-LV" sz="2000" u="sng" dirty="0">
                <a:latin typeface="Verdana" panose="020B0604030504040204" pitchFamily="34" charset="0"/>
                <a:ea typeface="Verdana" panose="020B0604030504040204" pitchFamily="34" charset="0"/>
              </a:rPr>
              <a:t>5 gadus </a:t>
            </a:r>
            <a:r>
              <a:rPr lang="lv-LV" sz="2000" dirty="0">
                <a:latin typeface="Verdana" panose="020B0604030504040204" pitchFamily="34" charset="0"/>
                <a:ea typeface="Verdana" panose="020B0604030504040204" pitchFamily="34" charset="0"/>
              </a:rPr>
              <a:t>pēc projekta </a:t>
            </a:r>
            <a:r>
              <a:rPr lang="lv-LV" sz="2000" dirty="0" err="1">
                <a:latin typeface="Verdana" panose="020B0604030504040204" pitchFamily="34" charset="0"/>
                <a:ea typeface="Verdana" panose="020B0604030504040204" pitchFamily="34" charset="0"/>
              </a:rPr>
              <a:t>PuMPuRS</a:t>
            </a:r>
            <a:r>
              <a:rPr lang="lv-LV" sz="2000" dirty="0">
                <a:latin typeface="Verdana" panose="020B0604030504040204" pitchFamily="34" charset="0"/>
                <a:ea typeface="Verdana" panose="020B0604030504040204" pitchFamily="34" charset="0"/>
              </a:rPr>
              <a:t> beigām (līdz 2028.gada)</a:t>
            </a:r>
          </a:p>
          <a:p>
            <a:endParaRPr lang="en-US" sz="24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0629052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BB645-58F4-4B59-A448-E3A9E7BCDA45}"/>
              </a:ext>
            </a:extLst>
          </p:cNvPr>
          <p:cNvSpPr>
            <a:spLocks noGrp="1"/>
          </p:cNvSpPr>
          <p:nvPr>
            <p:ph type="title"/>
          </p:nvPr>
        </p:nvSpPr>
        <p:spPr>
          <a:xfrm>
            <a:off x="1907704" y="634678"/>
            <a:ext cx="6912768" cy="1066130"/>
          </a:xfrm>
        </p:spPr>
        <p:txBody>
          <a:bodyPr/>
          <a:lstStyle/>
          <a:p>
            <a:r>
              <a:rPr lang="lv-LV" sz="2800" b="1" dirty="0">
                <a:latin typeface="Verdana" panose="020B0604030504040204" pitchFamily="34" charset="0"/>
                <a:ea typeface="Verdana" panose="020B0604030504040204" pitchFamily="34" charset="0"/>
              </a:rPr>
              <a:t>Projektu</a:t>
            </a:r>
            <a:r>
              <a:rPr lang="lv-LV" sz="2800" b="1" dirty="0">
                <a:solidFill>
                  <a:srgbClr val="633C90"/>
                </a:solidFill>
                <a:latin typeface="Verdana" panose="020B0604030504040204" pitchFamily="34" charset="0"/>
                <a:ea typeface="Verdana" panose="020B0604030504040204" pitchFamily="34" charset="0"/>
                <a:cs typeface="Times New Roman" panose="02020603050405020304" pitchFamily="18" charset="0"/>
              </a:rPr>
              <a:t> </a:t>
            </a:r>
            <a:r>
              <a:rPr lang="lv-LV" sz="2800" b="1" dirty="0">
                <a:latin typeface="Verdana" panose="020B0604030504040204" pitchFamily="34" charset="0"/>
                <a:ea typeface="Verdana" panose="020B0604030504040204" pitchFamily="34" charset="0"/>
              </a:rPr>
              <a:t>uzraudzība</a:t>
            </a:r>
            <a:br>
              <a:rPr lang="lv-LV" sz="4000" b="1" dirty="0">
                <a:solidFill>
                  <a:srgbClr val="633C90"/>
                </a:solidFill>
                <a:latin typeface="Verdana" panose="020B0604030504040204" pitchFamily="34" charset="0"/>
                <a:ea typeface="Verdana" panose="020B0604030504040204" pitchFamily="34" charset="0"/>
                <a:cs typeface="Times New Roman" panose="02020603050405020304" pitchFamily="18" charset="0"/>
              </a:rPr>
            </a:br>
            <a:br>
              <a:rPr lang="lv-LV" b="1" dirty="0">
                <a:latin typeface="Verdana" panose="020B0604030504040204" pitchFamily="34" charset="0"/>
                <a:ea typeface="Verdana" panose="020B0604030504040204" pitchFamily="34" charset="0"/>
              </a:rPr>
            </a:br>
            <a:endParaRPr lang="lv-LV" sz="2000" dirty="0">
              <a:latin typeface="Verdana" panose="020B0604030504040204" pitchFamily="34" charset="0"/>
              <a:ea typeface="Verdana" panose="020B0604030504040204" pitchFamily="34" charset="0"/>
            </a:endParaRPr>
          </a:p>
        </p:txBody>
      </p:sp>
      <p:sp>
        <p:nvSpPr>
          <p:cNvPr id="4" name="Rectangle 3">
            <a:extLst>
              <a:ext uri="{FF2B5EF4-FFF2-40B4-BE49-F238E27FC236}">
                <a16:creationId xmlns:a16="http://schemas.microsoft.com/office/drawing/2014/main" id="{AD8232E8-6213-4485-BB76-3AD2754209A4}"/>
              </a:ext>
            </a:extLst>
          </p:cNvPr>
          <p:cNvSpPr/>
          <p:nvPr/>
        </p:nvSpPr>
        <p:spPr>
          <a:xfrm>
            <a:off x="611560" y="2198246"/>
            <a:ext cx="7560840" cy="375552"/>
          </a:xfrm>
          <a:prstGeom prst="rect">
            <a:avLst/>
          </a:prstGeom>
        </p:spPr>
        <p:txBody>
          <a:bodyPr wrap="square">
            <a:spAutoFit/>
          </a:bodyPr>
          <a:lstStyle/>
          <a:p>
            <a:pPr marL="342900" marR="0" lvl="0" indent="-342900" algn="just" defTabSz="914400" rtl="0" eaLnBrk="1" fontAlgn="base" latinLnBrk="0" hangingPunct="1">
              <a:lnSpc>
                <a:spcPct val="107000"/>
              </a:lnSpc>
              <a:spcBef>
                <a:spcPts val="1200"/>
              </a:spcBef>
              <a:spcAft>
                <a:spcPts val="0"/>
              </a:spcAft>
              <a:buClrTx/>
              <a:buSzTx/>
              <a:buFont typeface="Symbol" panose="05050102010706020507" pitchFamily="18" charset="2"/>
              <a:buBlip>
                <a:blip r:embed="rId2"/>
              </a:buBlip>
              <a:tabLst/>
              <a:defRPr/>
            </a:pPr>
            <a:endParaRPr kumimoji="0" lang="lv-LV" sz="1800" b="0" i="0" u="none" strike="noStrike" kern="0" cap="none" spc="0" normalizeH="0" baseline="0" noProof="0" dirty="0">
              <a:ln>
                <a:noFill/>
              </a:ln>
              <a:solidFill>
                <a:prstClr val="black"/>
              </a:solidFill>
              <a:effectLst>
                <a:outerShdw sx="0" sy="0">
                  <a:srgbClr val="000000"/>
                </a:outerShdw>
              </a:effectLst>
              <a:uLnTx/>
              <a:uFillTx/>
              <a:latin typeface="Calibri" panose="020F0502020204030204" pitchFamily="34" charset="0"/>
              <a:ea typeface="Times New Roman" panose="02020603050405020304" pitchFamily="18" charset="0"/>
              <a:cs typeface="Times New Roman" panose="02020603050405020304" pitchFamily="18" charset="0"/>
            </a:endParaRPr>
          </a:p>
        </p:txBody>
      </p:sp>
      <p:sp>
        <p:nvSpPr>
          <p:cNvPr id="5" name="Taisnstūris 4">
            <a:extLst>
              <a:ext uri="{FF2B5EF4-FFF2-40B4-BE49-F238E27FC236}">
                <a16:creationId xmlns:a16="http://schemas.microsoft.com/office/drawing/2014/main" id="{8F8F9631-79DF-4593-9AD8-55E750C6AAEE}"/>
              </a:ext>
            </a:extLst>
          </p:cNvPr>
          <p:cNvSpPr/>
          <p:nvPr/>
        </p:nvSpPr>
        <p:spPr>
          <a:xfrm>
            <a:off x="611560" y="1700808"/>
            <a:ext cx="7933273" cy="4096058"/>
          </a:xfrm>
          <a:prstGeom prst="rect">
            <a:avLst/>
          </a:prstGeom>
        </p:spPr>
        <p:txBody>
          <a:bodyPr wrap="square">
            <a:spAutoFit/>
          </a:bodyPr>
          <a:lstStyle/>
          <a:p>
            <a:pPr marL="285750" marR="0" lvl="0" indent="-285750" algn="just" defTabSz="914400" rtl="0" eaLnBrk="1" fontAlgn="auto" latinLnBrk="0" hangingPunct="1">
              <a:lnSpc>
                <a:spcPct val="107000"/>
              </a:lnSpc>
              <a:spcBef>
                <a:spcPts val="0"/>
              </a:spcBef>
              <a:spcAft>
                <a:spcPts val="800"/>
              </a:spcAft>
              <a:buClrTx/>
              <a:buSzTx/>
              <a:buFont typeface="Wingdings" panose="05000000000000000000" pitchFamily="2" charset="2"/>
              <a:buChar char="§"/>
              <a:tabLst/>
              <a:defRPr/>
            </a:pPr>
            <a:r>
              <a:rPr kumimoji="0" lang="lv-LV"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Times New Roman" panose="02020603050405020304" pitchFamily="18" charset="0"/>
              </a:rPr>
              <a:t>pašvaldība veic projekta uzraudzību, atbalsta un sniedz nepieciešamās konsultācijas (</a:t>
            </a:r>
            <a:r>
              <a:rPr kumimoji="0" lang="lv-LV" sz="2000" b="0" i="0" u="none" strike="noStrike" kern="1200" cap="none" spc="0" normalizeH="0" baseline="0" noProof="0" dirty="0">
                <a:ln>
                  <a:noFill/>
                </a:ln>
                <a:solidFill>
                  <a:srgbClr val="FF0000"/>
                </a:solidFill>
                <a:effectLst/>
                <a:uLnTx/>
                <a:uFillTx/>
                <a:latin typeface="Verdana" panose="020B0604030504040204" pitchFamily="34" charset="0"/>
                <a:ea typeface="Verdana" panose="020B0604030504040204" pitchFamily="34" charset="0"/>
                <a:cs typeface="Times New Roman" panose="02020603050405020304" pitchFamily="18" charset="0"/>
              </a:rPr>
              <a:t>projekta īstenotājs – pašvaldība - </a:t>
            </a:r>
            <a:r>
              <a:rPr kumimoji="0" lang="lv-LV" sz="2000" b="0" i="0" u="none" strike="noStrike" kern="1200" cap="none" spc="0" normalizeH="0" baseline="0" noProof="0" dirty="0" err="1">
                <a:ln>
                  <a:noFill/>
                </a:ln>
                <a:solidFill>
                  <a:srgbClr val="FF0000"/>
                </a:solidFill>
                <a:effectLst/>
                <a:uLnTx/>
                <a:uFillTx/>
                <a:latin typeface="Verdana" panose="020B0604030504040204" pitchFamily="34" charset="0"/>
                <a:ea typeface="Verdana" panose="020B0604030504040204" pitchFamily="34" charset="0"/>
                <a:cs typeface="Times New Roman" panose="02020603050405020304" pitchFamily="18" charset="0"/>
              </a:rPr>
              <a:t>PuMPuRS</a:t>
            </a:r>
            <a:r>
              <a:rPr kumimoji="0" lang="lv-LV"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Times New Roman" panose="02020603050405020304" pitchFamily="18" charset="0"/>
              </a:rPr>
              <a:t>)</a:t>
            </a:r>
          </a:p>
          <a:p>
            <a:pPr marL="285750" marR="0" lvl="0" indent="-285750" algn="just" defTabSz="914400" rtl="0" eaLnBrk="1" fontAlgn="auto" latinLnBrk="0" hangingPunct="1">
              <a:lnSpc>
                <a:spcPct val="107000"/>
              </a:lnSpc>
              <a:spcBef>
                <a:spcPts val="0"/>
              </a:spcBef>
              <a:spcAft>
                <a:spcPts val="800"/>
              </a:spcAft>
              <a:buClrTx/>
              <a:buSzTx/>
              <a:buFont typeface="Wingdings" panose="05000000000000000000" pitchFamily="2" charset="2"/>
              <a:buChar char="§"/>
              <a:tabLst/>
              <a:defRPr/>
            </a:pPr>
            <a:r>
              <a:rPr kumimoji="0" lang="lv-LV" sz="2000" b="0" i="0" u="sng" strike="noStrike" kern="1200" cap="none" spc="0" normalizeH="0" baseline="0" noProof="0" dirty="0">
                <a:ln>
                  <a:noFill/>
                </a:ln>
                <a:solidFill>
                  <a:srgbClr val="FF0000"/>
                </a:solidFill>
                <a:effectLst/>
                <a:uLnTx/>
                <a:uFillTx/>
                <a:latin typeface="Verdana" panose="020B0604030504040204" pitchFamily="34" charset="0"/>
                <a:ea typeface="Verdana" panose="020B0604030504040204" pitchFamily="34" charset="0"/>
                <a:cs typeface="Times New Roman" panose="02020603050405020304" pitchFamily="18" charset="0"/>
              </a:rPr>
              <a:t>vismaz vienu reizi</a:t>
            </a:r>
            <a:r>
              <a:rPr kumimoji="0" lang="lv-LV" sz="2000" b="0" i="0" u="none" strike="noStrike" kern="1200" cap="none" spc="0" normalizeH="0" baseline="0" noProof="0" dirty="0">
                <a:ln>
                  <a:noFill/>
                </a:ln>
                <a:solidFill>
                  <a:srgbClr val="FF0000"/>
                </a:solidFill>
                <a:effectLst/>
                <a:uLnTx/>
                <a:uFillTx/>
                <a:latin typeface="Verdana" panose="020B0604030504040204" pitchFamily="34" charset="0"/>
                <a:ea typeface="Verdana" panose="020B0604030504040204" pitchFamily="34" charset="0"/>
                <a:cs typeface="Times New Roman" panose="02020603050405020304" pitchFamily="18" charset="0"/>
              </a:rPr>
              <a:t> </a:t>
            </a:r>
            <a:r>
              <a:rPr kumimoji="0" lang="lv-LV"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Times New Roman" panose="02020603050405020304" pitchFamily="18" charset="0"/>
              </a:rPr>
              <a:t>projekta īstenošanas laikā dodas nepieteiktā projekta novērtēšanas vizītē uz kādu projekta aktivitāti (pārbaudes lapa)</a:t>
            </a:r>
          </a:p>
          <a:p>
            <a:pPr marL="285750" marR="0" lvl="0" indent="-285750" algn="just" defTabSz="914400" rtl="0" eaLnBrk="1" fontAlgn="auto" latinLnBrk="0" hangingPunct="1">
              <a:lnSpc>
                <a:spcPct val="107000"/>
              </a:lnSpc>
              <a:spcBef>
                <a:spcPts val="0"/>
              </a:spcBef>
              <a:spcAft>
                <a:spcPts val="800"/>
              </a:spcAft>
              <a:buClrTx/>
              <a:buSzTx/>
              <a:buFont typeface="Wingdings" panose="05000000000000000000" pitchFamily="2" charset="2"/>
              <a:buChar char="§"/>
              <a:tabLst/>
              <a:defRPr/>
            </a:pPr>
            <a:r>
              <a:rPr kumimoji="0" lang="lv-LV"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Times New Roman" panose="02020603050405020304" pitchFamily="18" charset="0"/>
              </a:rPr>
              <a:t>virsuzraudzība - </a:t>
            </a:r>
            <a:r>
              <a:rPr kumimoji="0" lang="lv-LV" sz="2000" b="0" i="0" u="none" strike="noStrike" kern="1200" cap="none" spc="0" normalizeH="0" baseline="0" noProof="0" dirty="0" err="1">
                <a:ln>
                  <a:noFill/>
                </a:ln>
                <a:solidFill>
                  <a:prstClr val="black"/>
                </a:solidFill>
                <a:effectLst/>
                <a:uLnTx/>
                <a:uFillTx/>
                <a:latin typeface="Verdana" panose="020B0604030504040204" pitchFamily="34" charset="0"/>
                <a:ea typeface="Verdana" panose="020B0604030504040204" pitchFamily="34" charset="0"/>
                <a:cs typeface="Times New Roman" panose="02020603050405020304" pitchFamily="18" charset="0"/>
              </a:rPr>
              <a:t>PuMPuRS</a:t>
            </a:r>
            <a:r>
              <a:rPr kumimoji="0" lang="lv-LV"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Times New Roman" panose="02020603050405020304" pitchFamily="18" charset="0"/>
              </a:rPr>
              <a:t> </a:t>
            </a:r>
          </a:p>
          <a:p>
            <a:pPr marL="285750" marR="0" lvl="0" indent="-285750" algn="just" defTabSz="914400" rtl="0" eaLnBrk="1" fontAlgn="auto" latinLnBrk="0" hangingPunct="1">
              <a:lnSpc>
                <a:spcPct val="107000"/>
              </a:lnSpc>
              <a:spcBef>
                <a:spcPts val="0"/>
              </a:spcBef>
              <a:spcAft>
                <a:spcPts val="800"/>
              </a:spcAft>
              <a:buClrTx/>
              <a:buSzTx/>
              <a:buFont typeface="Wingdings" panose="05000000000000000000" pitchFamily="2" charset="2"/>
              <a:buChar char="§"/>
              <a:tabLst/>
              <a:defRPr/>
            </a:pPr>
            <a:r>
              <a:rPr kumimoji="0" lang="lv-LV"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Times New Roman" panose="02020603050405020304" pitchFamily="18" charset="0"/>
              </a:rPr>
              <a:t>CFLA pārbaudes</a:t>
            </a:r>
          </a:p>
          <a:p>
            <a:pPr marL="285750" marR="0" lvl="0" indent="-285750" algn="just" defTabSz="914400" rtl="0" eaLnBrk="1" fontAlgn="auto" latinLnBrk="0" hangingPunct="1">
              <a:lnSpc>
                <a:spcPct val="107000"/>
              </a:lnSpc>
              <a:spcBef>
                <a:spcPts val="0"/>
              </a:spcBef>
              <a:spcAft>
                <a:spcPts val="800"/>
              </a:spcAft>
              <a:buClrTx/>
              <a:buSzTx/>
              <a:buFont typeface="Wingdings" panose="05000000000000000000" pitchFamily="2" charset="2"/>
              <a:buChar char="§"/>
              <a:tabLst/>
              <a:defRPr/>
            </a:pPr>
            <a:r>
              <a:rPr kumimoji="0" lang="lv-LV"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Times New Roman" panose="02020603050405020304" pitchFamily="18" charset="0"/>
              </a:rPr>
              <a:t>aicinām arī pievērst uzmanību </a:t>
            </a:r>
            <a:r>
              <a:rPr kumimoji="0" lang="lv-LV" sz="2000" b="0" i="0" u="sng"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Times New Roman" panose="02020603050405020304" pitchFamily="18" charset="0"/>
              </a:rPr>
              <a:t>publicitātes prasību ievērošanai</a:t>
            </a:r>
            <a:r>
              <a:rPr kumimoji="0" lang="lv-LV"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Times New Roman" panose="02020603050405020304" pitchFamily="18" charset="0"/>
              </a:rPr>
              <a:t> projektu veidotajos materiālos un publiskajā komunikācijā</a:t>
            </a:r>
          </a:p>
        </p:txBody>
      </p:sp>
    </p:spTree>
    <p:extLst>
      <p:ext uri="{BB962C8B-B14F-4D97-AF65-F5344CB8AC3E}">
        <p14:creationId xmlns:p14="http://schemas.microsoft.com/office/powerpoint/2010/main" val="29215359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BB645-58F4-4B59-A448-E3A9E7BCDA45}"/>
              </a:ext>
            </a:extLst>
          </p:cNvPr>
          <p:cNvSpPr>
            <a:spLocks noGrp="1"/>
          </p:cNvSpPr>
          <p:nvPr>
            <p:ph type="title"/>
          </p:nvPr>
        </p:nvSpPr>
        <p:spPr>
          <a:xfrm>
            <a:off x="1835696" y="692696"/>
            <a:ext cx="6912768" cy="1066130"/>
          </a:xfrm>
        </p:spPr>
        <p:txBody>
          <a:bodyPr/>
          <a:lstStyle/>
          <a:p>
            <a:r>
              <a:rPr lang="lv-LV" sz="2800" b="1" dirty="0">
                <a:latin typeface="Verdana" panose="020B0604030504040204" pitchFamily="34" charset="0"/>
                <a:ea typeface="Verdana" panose="020B0604030504040204" pitchFamily="34" charset="0"/>
              </a:rPr>
              <a:t>Ikmēneša</a:t>
            </a:r>
            <a:r>
              <a:rPr lang="lv-LV" sz="2800" b="1" dirty="0">
                <a:solidFill>
                  <a:srgbClr val="633C90"/>
                </a:solidFill>
                <a:latin typeface="Verdana" panose="020B0604030504040204" pitchFamily="34" charset="0"/>
                <a:ea typeface="Verdana" panose="020B0604030504040204" pitchFamily="34" charset="0"/>
                <a:cs typeface="Times New Roman" panose="02020603050405020304" pitchFamily="18" charset="0"/>
              </a:rPr>
              <a:t> </a:t>
            </a:r>
            <a:r>
              <a:rPr lang="lv-LV" sz="2800" b="1" dirty="0">
                <a:latin typeface="Verdana" panose="020B0604030504040204" pitchFamily="34" charset="0"/>
                <a:ea typeface="Verdana" panose="020B0604030504040204" pitchFamily="34" charset="0"/>
              </a:rPr>
              <a:t>aktivitāšu</a:t>
            </a:r>
            <a:r>
              <a:rPr lang="lv-LV" sz="2800" b="1" dirty="0">
                <a:solidFill>
                  <a:srgbClr val="633C90"/>
                </a:solidFill>
                <a:latin typeface="Verdana" panose="020B0604030504040204" pitchFamily="34" charset="0"/>
                <a:ea typeface="Verdana" panose="020B0604030504040204" pitchFamily="34" charset="0"/>
                <a:cs typeface="Times New Roman" panose="02020603050405020304" pitchFamily="18" charset="0"/>
              </a:rPr>
              <a:t> </a:t>
            </a:r>
            <a:r>
              <a:rPr lang="lv-LV" sz="2800" b="1" dirty="0">
                <a:latin typeface="Verdana" panose="020B0604030504040204" pitchFamily="34" charset="0"/>
                <a:ea typeface="Verdana" panose="020B0604030504040204" pitchFamily="34" charset="0"/>
              </a:rPr>
              <a:t>plāni</a:t>
            </a:r>
            <a:br>
              <a:rPr lang="lv-LV" sz="3600" b="1" dirty="0">
                <a:solidFill>
                  <a:srgbClr val="633C90"/>
                </a:solidFill>
                <a:latin typeface="Calibri" panose="020F0502020204030204" pitchFamily="34" charset="0"/>
                <a:ea typeface="Times New Roman" panose="02020603050405020304" pitchFamily="18" charset="0"/>
                <a:cs typeface="Times New Roman" panose="02020603050405020304" pitchFamily="18" charset="0"/>
              </a:rPr>
            </a:br>
            <a:br>
              <a:rPr lang="lv-LV" sz="3600" b="1" dirty="0"/>
            </a:br>
            <a:endParaRPr lang="lv-LV" sz="3600" dirty="0">
              <a:latin typeface="Verdana" panose="020B0604030504040204" pitchFamily="34" charset="0"/>
              <a:ea typeface="Verdana" panose="020B0604030504040204" pitchFamily="34" charset="0"/>
            </a:endParaRPr>
          </a:p>
        </p:txBody>
      </p:sp>
      <p:sp>
        <p:nvSpPr>
          <p:cNvPr id="4" name="Rectangle 3">
            <a:extLst>
              <a:ext uri="{FF2B5EF4-FFF2-40B4-BE49-F238E27FC236}">
                <a16:creationId xmlns:a16="http://schemas.microsoft.com/office/drawing/2014/main" id="{AD8232E8-6213-4485-BB76-3AD2754209A4}"/>
              </a:ext>
            </a:extLst>
          </p:cNvPr>
          <p:cNvSpPr/>
          <p:nvPr/>
        </p:nvSpPr>
        <p:spPr>
          <a:xfrm>
            <a:off x="611560" y="2198246"/>
            <a:ext cx="7560840" cy="375552"/>
          </a:xfrm>
          <a:prstGeom prst="rect">
            <a:avLst/>
          </a:prstGeom>
        </p:spPr>
        <p:txBody>
          <a:bodyPr wrap="square">
            <a:spAutoFit/>
          </a:bodyPr>
          <a:lstStyle/>
          <a:p>
            <a:pPr marL="342900" marR="0" lvl="0" indent="-342900" algn="just" defTabSz="914400" rtl="0" eaLnBrk="1" fontAlgn="base" latinLnBrk="0" hangingPunct="1">
              <a:lnSpc>
                <a:spcPct val="107000"/>
              </a:lnSpc>
              <a:spcBef>
                <a:spcPts val="1200"/>
              </a:spcBef>
              <a:spcAft>
                <a:spcPts val="0"/>
              </a:spcAft>
              <a:buClrTx/>
              <a:buSzTx/>
              <a:buFont typeface="Symbol" panose="05050102010706020507" pitchFamily="18" charset="2"/>
              <a:buBlip>
                <a:blip r:embed="rId2"/>
              </a:buBlip>
              <a:tabLst/>
              <a:defRPr/>
            </a:pPr>
            <a:endParaRPr kumimoji="0" lang="lv-LV" sz="1800" b="0" i="0" u="none" strike="noStrike" kern="0" cap="none" spc="0" normalizeH="0" baseline="0" noProof="0" dirty="0">
              <a:ln>
                <a:noFill/>
              </a:ln>
              <a:solidFill>
                <a:prstClr val="black"/>
              </a:solidFill>
              <a:effectLst>
                <a:outerShdw sx="0" sy="0">
                  <a:srgbClr val="000000"/>
                </a:outerShdw>
              </a:effectLst>
              <a:uLnTx/>
              <a:uFillTx/>
              <a:latin typeface="Calibri" panose="020F0502020204030204" pitchFamily="34" charset="0"/>
              <a:ea typeface="Times New Roman" panose="02020603050405020304" pitchFamily="18" charset="0"/>
              <a:cs typeface="Times New Roman" panose="02020603050405020304" pitchFamily="18" charset="0"/>
            </a:endParaRPr>
          </a:p>
        </p:txBody>
      </p:sp>
      <p:sp>
        <p:nvSpPr>
          <p:cNvPr id="5" name="Taisnstūris 4">
            <a:extLst>
              <a:ext uri="{FF2B5EF4-FFF2-40B4-BE49-F238E27FC236}">
                <a16:creationId xmlns:a16="http://schemas.microsoft.com/office/drawing/2014/main" id="{8F8F9631-79DF-4593-9AD8-55E750C6AAEE}"/>
              </a:ext>
            </a:extLst>
          </p:cNvPr>
          <p:cNvSpPr/>
          <p:nvPr/>
        </p:nvSpPr>
        <p:spPr>
          <a:xfrm>
            <a:off x="467544" y="2198246"/>
            <a:ext cx="8064896" cy="3869329"/>
          </a:xfrm>
          <a:prstGeom prst="rect">
            <a:avLst/>
          </a:prstGeom>
        </p:spPr>
        <p:txBody>
          <a:bodyPr wrap="square">
            <a:spAutoFit/>
          </a:bodyPr>
          <a:lstStyle/>
          <a:p>
            <a:pPr marL="285750" marR="0" lvl="0" indent="-285750" algn="just" defTabSz="914400" rtl="0" eaLnBrk="1" fontAlgn="auto" latinLnBrk="0" hangingPunct="1">
              <a:lnSpc>
                <a:spcPct val="107000"/>
              </a:lnSpc>
              <a:spcBef>
                <a:spcPts val="0"/>
              </a:spcBef>
              <a:spcAft>
                <a:spcPts val="800"/>
              </a:spcAft>
              <a:buClrTx/>
              <a:buSzTx/>
              <a:buFont typeface="Wingdings" panose="05000000000000000000" pitchFamily="2" charset="2"/>
              <a:buChar char="§"/>
              <a:tabLst/>
              <a:defRPr/>
            </a:pPr>
            <a:r>
              <a:rPr kumimoji="0" lang="lv-LV"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Times New Roman" panose="02020603050405020304" pitchFamily="18" charset="0"/>
              </a:rPr>
              <a:t>pašvaldība apkopo un </a:t>
            </a:r>
            <a:r>
              <a:rPr kumimoji="0" lang="lv-LV" sz="2000" b="0" i="0" u="none" strike="noStrike" kern="1200" cap="none" spc="0" normalizeH="0" baseline="0" noProof="0" dirty="0" err="1">
                <a:ln>
                  <a:noFill/>
                </a:ln>
                <a:solidFill>
                  <a:prstClr val="black"/>
                </a:solidFill>
                <a:effectLst/>
                <a:uLnTx/>
                <a:uFillTx/>
                <a:latin typeface="Verdana" panose="020B0604030504040204" pitchFamily="34" charset="0"/>
                <a:ea typeface="Verdana" panose="020B0604030504040204" pitchFamily="34" charset="0"/>
                <a:cs typeface="Times New Roman" panose="02020603050405020304" pitchFamily="18" charset="0"/>
              </a:rPr>
              <a:t>iesūta</a:t>
            </a:r>
            <a:r>
              <a:rPr kumimoji="0" lang="lv-LV"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Times New Roman" panose="02020603050405020304" pitchFamily="18" charset="0"/>
              </a:rPr>
              <a:t> līdz iepriekšējā mēneša </a:t>
            </a:r>
            <a:r>
              <a:rPr kumimoji="0" lang="lv-LV" sz="20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Times New Roman" panose="02020603050405020304" pitchFamily="18" charset="0"/>
              </a:rPr>
              <a:t>pēdējai piektdienai, biedrība sūta pašvaldībai līdz mēneša pēdējai trešdienai;</a:t>
            </a:r>
            <a:endParaRPr kumimoji="0" lang="lv-LV"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Times New Roman" panose="02020603050405020304" pitchFamily="18" charset="0"/>
            </a:endParaRPr>
          </a:p>
          <a:p>
            <a:pPr marL="285750" marR="0" lvl="0" indent="-285750" algn="just" defTabSz="914400" rtl="0" eaLnBrk="1" fontAlgn="auto" latinLnBrk="0" hangingPunct="1">
              <a:lnSpc>
                <a:spcPct val="107000"/>
              </a:lnSpc>
              <a:spcBef>
                <a:spcPts val="0"/>
              </a:spcBef>
              <a:spcAft>
                <a:spcPts val="800"/>
              </a:spcAft>
              <a:buClrTx/>
              <a:buSzTx/>
              <a:buFont typeface="Wingdings" panose="05000000000000000000" pitchFamily="2" charset="2"/>
              <a:buChar char="§"/>
              <a:tabLst/>
              <a:defRPr/>
            </a:pPr>
            <a:endParaRPr kumimoji="0" lang="lv-LV"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Times New Roman" panose="02020603050405020304" pitchFamily="18" charset="0"/>
            </a:endParaRPr>
          </a:p>
          <a:p>
            <a:pPr marL="285750" marR="0" lvl="0" indent="-285750" algn="just" defTabSz="914400" rtl="0" eaLnBrk="1" fontAlgn="auto" latinLnBrk="0" hangingPunct="1">
              <a:lnSpc>
                <a:spcPct val="107000"/>
              </a:lnSpc>
              <a:spcBef>
                <a:spcPts val="0"/>
              </a:spcBef>
              <a:spcAft>
                <a:spcPts val="800"/>
              </a:spcAft>
              <a:buClrTx/>
              <a:buSzTx/>
              <a:buFont typeface="Wingdings" panose="05000000000000000000" pitchFamily="2" charset="2"/>
              <a:buChar char="§"/>
              <a:tabLst/>
              <a:defRPr/>
            </a:pPr>
            <a:r>
              <a:rPr kumimoji="0" lang="lv-LV"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Times New Roman" panose="02020603050405020304" pitchFamily="18" charset="0"/>
              </a:rPr>
              <a:t>Norāda precīzu pasākuma norises vietu un laiku (no – līdz);</a:t>
            </a:r>
          </a:p>
          <a:p>
            <a:pPr marL="285750" marR="0" lvl="0" indent="-285750" algn="just" defTabSz="914400" rtl="0" eaLnBrk="1" fontAlgn="auto" latinLnBrk="0" hangingPunct="1">
              <a:lnSpc>
                <a:spcPct val="107000"/>
              </a:lnSpc>
              <a:spcBef>
                <a:spcPts val="0"/>
              </a:spcBef>
              <a:spcAft>
                <a:spcPts val="800"/>
              </a:spcAft>
              <a:buClrTx/>
              <a:buSzTx/>
              <a:buFont typeface="Wingdings" panose="05000000000000000000" pitchFamily="2" charset="2"/>
              <a:buChar char="§"/>
              <a:tabLst/>
              <a:defRPr/>
            </a:pPr>
            <a:endParaRPr kumimoji="0" lang="lv-LV"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Times New Roman" panose="02020603050405020304" pitchFamily="18" charset="0"/>
            </a:endParaRPr>
          </a:p>
          <a:p>
            <a:pPr marL="285750" marR="0" lvl="0" indent="-285750" algn="just" defTabSz="914400" rtl="0" eaLnBrk="1" fontAlgn="auto" latinLnBrk="0" hangingPunct="1">
              <a:lnSpc>
                <a:spcPct val="107000"/>
              </a:lnSpc>
              <a:spcBef>
                <a:spcPts val="0"/>
              </a:spcBef>
              <a:spcAft>
                <a:spcPts val="800"/>
              </a:spcAft>
              <a:buClrTx/>
              <a:buSzTx/>
              <a:buFont typeface="Wingdings" panose="05000000000000000000" pitchFamily="2" charset="2"/>
              <a:buChar char="§"/>
              <a:tabLst/>
              <a:defRPr/>
            </a:pPr>
            <a:r>
              <a:rPr kumimoji="0" lang="lv-LV"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Times New Roman" panose="02020603050405020304" pitchFamily="18" charset="0"/>
              </a:rPr>
              <a:t>izmaiņu vai </a:t>
            </a:r>
            <a:r>
              <a:rPr kumimoji="0" lang="lv-LV" sz="20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Times New Roman" panose="02020603050405020304" pitchFamily="18" charset="0"/>
              </a:rPr>
              <a:t>precizējumu gadījumā nekavējoties </a:t>
            </a:r>
            <a:r>
              <a:rPr kumimoji="0" lang="lv-LV" sz="2000" b="0" i="0" u="none" strike="noStrike" kern="1200" cap="none" spc="0" normalizeH="0" baseline="0" noProof="0" dirty="0" err="1">
                <a:ln>
                  <a:noFill/>
                </a:ln>
                <a:solidFill>
                  <a:prstClr val="black"/>
                </a:solidFill>
                <a:effectLst/>
                <a:uLnTx/>
                <a:uFillTx/>
                <a:latin typeface="Verdana" panose="020B0604030504040204" pitchFamily="34" charset="0"/>
                <a:ea typeface="Verdana" panose="020B0604030504040204" pitchFamily="34" charset="0"/>
                <a:cs typeface="Times New Roman" panose="02020603050405020304" pitchFamily="18" charset="0"/>
              </a:rPr>
              <a:t>sūta</a:t>
            </a:r>
            <a:r>
              <a:rPr kumimoji="0" lang="lv-LV"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Times New Roman" panose="02020603050405020304" pitchFamily="18" charset="0"/>
              </a:rPr>
              <a:t> aktualizētu plānu.</a:t>
            </a:r>
          </a:p>
          <a:p>
            <a:pPr marL="285750" marR="0" lvl="0" indent="-285750" algn="just" defTabSz="914400" rtl="0" eaLnBrk="1" fontAlgn="auto" latinLnBrk="0" hangingPunct="1">
              <a:lnSpc>
                <a:spcPct val="107000"/>
              </a:lnSpc>
              <a:spcBef>
                <a:spcPts val="0"/>
              </a:spcBef>
              <a:spcAft>
                <a:spcPts val="800"/>
              </a:spcAft>
              <a:buClrTx/>
              <a:buSzTx/>
              <a:buFont typeface="Wingdings" panose="05000000000000000000" pitchFamily="2" charset="2"/>
              <a:buChar char="§"/>
              <a:tabLst/>
              <a:defRPr/>
            </a:pPr>
            <a:endParaRPr kumimoji="0" lang="lv-LV"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8423627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BB645-58F4-4B59-A448-E3A9E7BCDA45}"/>
              </a:ext>
            </a:extLst>
          </p:cNvPr>
          <p:cNvSpPr>
            <a:spLocks noGrp="1"/>
          </p:cNvSpPr>
          <p:nvPr>
            <p:ph type="title"/>
          </p:nvPr>
        </p:nvSpPr>
        <p:spPr>
          <a:xfrm>
            <a:off x="2046107" y="620688"/>
            <a:ext cx="6696744" cy="994122"/>
          </a:xfrm>
        </p:spPr>
        <p:txBody>
          <a:bodyPr/>
          <a:lstStyle/>
          <a:p>
            <a:r>
              <a:rPr lang="lv-LV" sz="2800" b="1" dirty="0">
                <a:latin typeface="Verdana" panose="020B0604030504040204" pitchFamily="34" charset="0"/>
                <a:ea typeface="Verdana" panose="020B0604030504040204" pitchFamily="34" charset="0"/>
              </a:rPr>
              <a:t>Grozījumi projektā</a:t>
            </a:r>
            <a:endParaRPr lang="lv-LV" sz="2800" dirty="0">
              <a:latin typeface="Verdana" panose="020B0604030504040204" pitchFamily="34" charset="0"/>
              <a:ea typeface="Verdana" panose="020B0604030504040204" pitchFamily="34" charset="0"/>
            </a:endParaRPr>
          </a:p>
        </p:txBody>
      </p:sp>
      <p:sp>
        <p:nvSpPr>
          <p:cNvPr id="3" name="Content Placeholder 2">
            <a:extLst>
              <a:ext uri="{FF2B5EF4-FFF2-40B4-BE49-F238E27FC236}">
                <a16:creationId xmlns:a16="http://schemas.microsoft.com/office/drawing/2014/main" id="{3C72AA6A-68D2-4B30-A47B-620B9161A4F4}"/>
              </a:ext>
            </a:extLst>
          </p:cNvPr>
          <p:cNvSpPr>
            <a:spLocks noGrp="1"/>
          </p:cNvSpPr>
          <p:nvPr>
            <p:ph idx="1"/>
          </p:nvPr>
        </p:nvSpPr>
        <p:spPr>
          <a:xfrm>
            <a:off x="395536" y="1614810"/>
            <a:ext cx="8352928" cy="4622502"/>
          </a:xfrm>
        </p:spPr>
        <p:txBody>
          <a:bodyPr/>
          <a:lstStyle/>
          <a:p>
            <a:pPr algn="just"/>
            <a:r>
              <a:rPr lang="lv-LV" sz="2000" dirty="0">
                <a:latin typeface="Verdana" panose="020B0604030504040204" pitchFamily="34" charset="0"/>
                <a:ea typeface="Verdana" panose="020B0604030504040204" pitchFamily="34" charset="0"/>
              </a:rPr>
              <a:t>Projekta īstenotājs grozījumus līgumā par projekta īstenošanu saskaņo ar PAŠVALDĪBU gadījumos, kad izmaiņas projektā ir saistītas ar plānoto izmaksu kopsummu 4600 eiro apmērā un/vai mērķa sasniegšanu (piemēram, pārplānojot aktivitātes, finansējuma izmaiņas virs 100 eiro) – grozījumus pievieno datu bāzē kopā ar atskaiti. </a:t>
            </a:r>
          </a:p>
          <a:p>
            <a:r>
              <a:rPr lang="lv-LV" sz="2000" dirty="0">
                <a:latin typeface="Verdana" panose="020B0604030504040204" pitchFamily="34" charset="0"/>
                <a:ea typeface="Verdana" panose="020B0604030504040204" pitchFamily="34" charset="0"/>
              </a:rPr>
              <a:t>Projekta īstenotājs var lūgt pagarināt projekta laiku, slēdzot ar pašvaldību vienošanos pie līguma. </a:t>
            </a:r>
          </a:p>
          <a:p>
            <a:pPr algn="just"/>
            <a:r>
              <a:rPr lang="lv-LV" sz="2000" dirty="0">
                <a:solidFill>
                  <a:srgbClr val="FF0000"/>
                </a:solidFill>
                <a:latin typeface="Verdana" panose="020B0604030504040204" pitchFamily="34" charset="0"/>
                <a:ea typeface="Verdana" panose="020B0604030504040204" pitchFamily="34" charset="0"/>
              </a:rPr>
              <a:t>Vienošanās nedrīkst būt parakstīta pēc projekta beigu datuma!!!</a:t>
            </a:r>
            <a:endParaRPr lang="lv-LV" sz="2000" dirty="0">
              <a:latin typeface="Verdana" panose="020B0604030504040204" pitchFamily="34" charset="0"/>
              <a:ea typeface="Verdana" panose="020B0604030504040204" pitchFamily="34" charset="0"/>
            </a:endParaRPr>
          </a:p>
          <a:p>
            <a:pPr algn="just"/>
            <a:r>
              <a:rPr lang="lv-LV" sz="2000" dirty="0">
                <a:latin typeface="Verdana" panose="020B0604030504040204" pitchFamily="34" charset="0"/>
                <a:ea typeface="Verdana" panose="020B0604030504040204" pitchFamily="34" charset="0"/>
              </a:rPr>
              <a:t>Citas nelielas izmaiņas var nesaskaņot, bet nepieciešams par tām sniegt skaidrojumu Noslēguma pārskatā. </a:t>
            </a:r>
          </a:p>
        </p:txBody>
      </p:sp>
    </p:spTree>
    <p:extLst>
      <p:ext uri="{BB962C8B-B14F-4D97-AF65-F5344CB8AC3E}">
        <p14:creationId xmlns:p14="http://schemas.microsoft.com/office/powerpoint/2010/main" val="20630235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69611A15-6EA7-459C-B5B9-B9F5E90B7D18}"/>
              </a:ext>
            </a:extLst>
          </p:cNvPr>
          <p:cNvSpPr>
            <a:spLocks noGrp="1"/>
          </p:cNvSpPr>
          <p:nvPr>
            <p:ph type="title"/>
          </p:nvPr>
        </p:nvSpPr>
        <p:spPr>
          <a:xfrm>
            <a:off x="1907704" y="274638"/>
            <a:ext cx="7056784" cy="1143000"/>
          </a:xfrm>
        </p:spPr>
        <p:txBody>
          <a:bodyPr/>
          <a:lstStyle/>
          <a:p>
            <a:r>
              <a:rPr lang="lv-LV" sz="3200" b="1" dirty="0">
                <a:latin typeface="Verdana" panose="020B0604030504040204" pitchFamily="34" charset="0"/>
                <a:ea typeface="Verdana" panose="020B0604030504040204" pitchFamily="34" charset="0"/>
              </a:rPr>
              <a:t>Soļi pēc projekta īstenošanas</a:t>
            </a:r>
          </a:p>
        </p:txBody>
      </p:sp>
      <p:pic>
        <p:nvPicPr>
          <p:cNvPr id="7" name="Content Placeholder 6">
            <a:extLst>
              <a:ext uri="{FF2B5EF4-FFF2-40B4-BE49-F238E27FC236}">
                <a16:creationId xmlns:a16="http://schemas.microsoft.com/office/drawing/2014/main" id="{CDC5B990-A831-4790-BA27-054A6F6AC48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26960" y="908720"/>
            <a:ext cx="6235067" cy="5806406"/>
          </a:xfrm>
        </p:spPr>
      </p:pic>
    </p:spTree>
    <p:extLst>
      <p:ext uri="{BB962C8B-B14F-4D97-AF65-F5344CB8AC3E}">
        <p14:creationId xmlns:p14="http://schemas.microsoft.com/office/powerpoint/2010/main" val="23868187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B2397CF-A251-4B11-9F86-D9CB26FD9F6A}"/>
              </a:ext>
            </a:extLst>
          </p:cNvPr>
          <p:cNvPicPr>
            <a:picLocks noChangeAspect="1"/>
          </p:cNvPicPr>
          <p:nvPr/>
        </p:nvPicPr>
        <p:blipFill>
          <a:blip r:embed="rId2"/>
          <a:stretch>
            <a:fillRect/>
          </a:stretch>
        </p:blipFill>
        <p:spPr>
          <a:xfrm>
            <a:off x="2339752" y="908720"/>
            <a:ext cx="4707861" cy="3147847"/>
          </a:xfrm>
          <a:prstGeom prst="rect">
            <a:avLst/>
          </a:prstGeom>
        </p:spPr>
      </p:pic>
      <p:pic>
        <p:nvPicPr>
          <p:cNvPr id="3" name="Picture 2">
            <a:extLst>
              <a:ext uri="{FF2B5EF4-FFF2-40B4-BE49-F238E27FC236}">
                <a16:creationId xmlns:a16="http://schemas.microsoft.com/office/drawing/2014/main" id="{AFF78A53-D159-4F9A-B8CF-D3E8756A6FD2}"/>
              </a:ext>
            </a:extLst>
          </p:cNvPr>
          <p:cNvPicPr>
            <a:picLocks noChangeAspect="1"/>
          </p:cNvPicPr>
          <p:nvPr/>
        </p:nvPicPr>
        <p:blipFill>
          <a:blip r:embed="rId3"/>
          <a:stretch>
            <a:fillRect/>
          </a:stretch>
        </p:blipFill>
        <p:spPr>
          <a:xfrm>
            <a:off x="0" y="4869160"/>
            <a:ext cx="9144000" cy="1922672"/>
          </a:xfrm>
          <a:prstGeom prst="rect">
            <a:avLst/>
          </a:prstGeom>
        </p:spPr>
      </p:pic>
    </p:spTree>
    <p:extLst>
      <p:ext uri="{BB962C8B-B14F-4D97-AF65-F5344CB8AC3E}">
        <p14:creationId xmlns:p14="http://schemas.microsoft.com/office/powerpoint/2010/main" val="36086053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1720" y="476672"/>
            <a:ext cx="6647234" cy="1181482"/>
          </a:xfrm>
        </p:spPr>
        <p:txBody>
          <a:bodyPr>
            <a:normAutofit/>
          </a:bodyPr>
          <a:lstStyle/>
          <a:p>
            <a:r>
              <a:rPr lang="lv-LV" dirty="0"/>
              <a:t>Kam jāpievērš </a:t>
            </a:r>
            <a:r>
              <a:rPr lang="lv-LV"/>
              <a:t>uzmanību gatavojot </a:t>
            </a:r>
            <a:r>
              <a:rPr lang="lv-LV" dirty="0"/>
              <a:t>noslēguma pārskatus </a:t>
            </a:r>
            <a:r>
              <a:rPr lang="lv-LV" sz="1800" dirty="0"/>
              <a:t>(biežāk pieļautās kļūdas)</a:t>
            </a:r>
            <a:endParaRPr lang="en-US" sz="1800" dirty="0"/>
          </a:p>
        </p:txBody>
      </p:sp>
      <p:sp>
        <p:nvSpPr>
          <p:cNvPr id="3" name="Content Placeholder 2"/>
          <p:cNvSpPr>
            <a:spLocks noGrp="1"/>
          </p:cNvSpPr>
          <p:nvPr>
            <p:ph idx="1"/>
          </p:nvPr>
        </p:nvSpPr>
        <p:spPr>
          <a:xfrm>
            <a:off x="251520" y="1916832"/>
            <a:ext cx="8719484" cy="4319656"/>
          </a:xfrm>
        </p:spPr>
        <p:txBody>
          <a:bodyPr>
            <a:noAutofit/>
          </a:bodyPr>
          <a:lstStyle/>
          <a:p>
            <a:pPr marL="285750" lvl="0" indent="-285750" algn="just">
              <a:spcBef>
                <a:spcPts val="0"/>
              </a:spcBef>
              <a:buFont typeface="Wingdings" panose="05000000000000000000" pitchFamily="2" charset="2"/>
              <a:buChar char="ü"/>
            </a:pPr>
            <a:r>
              <a:rPr lang="lv-LV" sz="1600" dirty="0"/>
              <a:t>Nav korekti un pilnībā aizpildīta informācija noslēguma pārskata 1.daļā.</a:t>
            </a:r>
          </a:p>
          <a:p>
            <a:pPr lvl="0" algn="just">
              <a:spcBef>
                <a:spcPts val="0"/>
              </a:spcBef>
            </a:pPr>
            <a:endParaRPr lang="en-US" sz="1600" dirty="0"/>
          </a:p>
          <a:p>
            <a:pPr marL="285750" lvl="0" indent="-285750" algn="just">
              <a:spcBef>
                <a:spcPts val="0"/>
              </a:spcBef>
              <a:buFont typeface="Wingdings" panose="05000000000000000000" pitchFamily="2" charset="2"/>
              <a:buChar char="ü"/>
            </a:pPr>
            <a:r>
              <a:rPr lang="lv-LV" sz="1600" dirty="0"/>
              <a:t>Projekta sākuma un beigu datums nesakrīt ar norādīto līgumā. Ja projekta beigu datums ir mainīts ir jābūt vienošanās pie līguma, kur tas ir atrunāts.</a:t>
            </a:r>
          </a:p>
          <a:p>
            <a:pPr lvl="0" algn="just">
              <a:spcBef>
                <a:spcPts val="0"/>
              </a:spcBef>
            </a:pPr>
            <a:endParaRPr lang="en-US" sz="1600" dirty="0"/>
          </a:p>
          <a:p>
            <a:pPr marL="285750" lvl="0" indent="-285750" algn="just">
              <a:spcBef>
                <a:spcPts val="0"/>
              </a:spcBef>
              <a:buFont typeface="Wingdings" panose="05000000000000000000" pitchFamily="2" charset="2"/>
              <a:buChar char="ü"/>
            </a:pPr>
            <a:r>
              <a:rPr lang="lv-LV" sz="1600" dirty="0"/>
              <a:t>Noslēguma pārskatā uzrādītais unikālo dalībnieku un mērķa grupas skaits neatbilst pielikumos iesniegtajiem apliecinājumiem.</a:t>
            </a:r>
          </a:p>
          <a:p>
            <a:pPr marL="285750" lvl="0" indent="-285750" algn="just">
              <a:spcBef>
                <a:spcPts val="0"/>
              </a:spcBef>
              <a:buFont typeface="Wingdings" panose="05000000000000000000" pitchFamily="2" charset="2"/>
              <a:buChar char="ü"/>
            </a:pPr>
            <a:endParaRPr lang="lv-LV" sz="1600" dirty="0"/>
          </a:p>
          <a:p>
            <a:pPr marL="285750" lvl="0" indent="-285750" algn="just">
              <a:spcBef>
                <a:spcPts val="0"/>
              </a:spcBef>
              <a:buFont typeface="Wingdings" panose="05000000000000000000" pitchFamily="2" charset="2"/>
              <a:buChar char="ü"/>
            </a:pPr>
            <a:r>
              <a:rPr lang="lv-LV" sz="1600" dirty="0"/>
              <a:t>Unikālo dalībnieku sarakstā jauniešu vārdi nav numurēti.</a:t>
            </a:r>
          </a:p>
          <a:p>
            <a:pPr marL="285750" lvl="0" indent="-285750" algn="just">
              <a:spcBef>
                <a:spcPts val="0"/>
              </a:spcBef>
              <a:buFont typeface="Wingdings" panose="05000000000000000000" pitchFamily="2" charset="2"/>
              <a:buChar char="ü"/>
            </a:pPr>
            <a:endParaRPr lang="en-US" sz="1600" dirty="0"/>
          </a:p>
          <a:p>
            <a:pPr marL="285750" lvl="0" indent="-285750" algn="just">
              <a:spcBef>
                <a:spcPts val="0"/>
              </a:spcBef>
              <a:buFont typeface="Wingdings" panose="05000000000000000000" pitchFamily="2" charset="2"/>
              <a:buChar char="ü"/>
            </a:pPr>
            <a:r>
              <a:rPr lang="lv-LV" sz="1600" dirty="0"/>
              <a:t>Atsevišķos aktivitāšu dalībnieku sarakstos ar parakstiem ir vairāk dalībnieku vienā sarakstā nekā kopējais uzrādītais dalībnieku skaits. Ja sarakstos ir uzrādīti lektori, projekta administrētāji vai citi dalībnieki, kas nav mērķa grupa, tad pie šo cilvēku vārdiem ir jābūt norādei. </a:t>
            </a:r>
          </a:p>
          <a:p>
            <a:pPr marL="285750" lvl="0" indent="-285750">
              <a:spcBef>
                <a:spcPts val="0"/>
              </a:spcBef>
              <a:buFont typeface="Wingdings" panose="05000000000000000000" pitchFamily="2" charset="2"/>
              <a:buChar char="ü"/>
            </a:pPr>
            <a:endParaRPr lang="lv-LV" sz="1600" dirty="0"/>
          </a:p>
          <a:p>
            <a:pPr marL="285750" lvl="0" indent="-285750">
              <a:spcBef>
                <a:spcPts val="0"/>
              </a:spcBef>
              <a:buFont typeface="Wingdings" panose="05000000000000000000" pitchFamily="2" charset="2"/>
              <a:buChar char="ü"/>
            </a:pPr>
            <a:endParaRPr lang="lv-LV" sz="1600" dirty="0"/>
          </a:p>
          <a:p>
            <a:pPr lvl="0">
              <a:spcBef>
                <a:spcPts val="0"/>
              </a:spcBef>
            </a:pPr>
            <a:endParaRPr lang="lv-LV" sz="1600" dirty="0"/>
          </a:p>
          <a:p>
            <a:pPr marL="285750" lvl="0" indent="-285750">
              <a:buFont typeface="Wingdings" panose="05000000000000000000" pitchFamily="2" charset="2"/>
              <a:buChar char="ü"/>
            </a:pPr>
            <a:endParaRPr lang="lv-LV" sz="1600" dirty="0"/>
          </a:p>
          <a:p>
            <a:pPr marL="285750" lvl="0" indent="-285750">
              <a:buFont typeface="Wingdings" panose="05000000000000000000" pitchFamily="2" charset="2"/>
              <a:buChar char="ü"/>
            </a:pPr>
            <a:endParaRPr lang="pt-BR" sz="1600" dirty="0"/>
          </a:p>
          <a:p>
            <a:pPr marL="285750" lvl="0" indent="-285750">
              <a:lnSpc>
                <a:spcPct val="200000"/>
              </a:lnSpc>
              <a:buFont typeface="Wingdings" panose="05000000000000000000" pitchFamily="2" charset="2"/>
              <a:buChar char="ü"/>
            </a:pPr>
            <a:endParaRPr lang="en-US" sz="1600" dirty="0"/>
          </a:p>
          <a:p>
            <a:pPr marL="457200" indent="-457200">
              <a:buAutoNum type="arabicParenR"/>
            </a:pPr>
            <a:endParaRPr lang="lv-LV" sz="1500" dirty="0"/>
          </a:p>
        </p:txBody>
      </p:sp>
      <p:sp>
        <p:nvSpPr>
          <p:cNvPr id="4" name="Text Placeholder 3"/>
          <p:cNvSpPr>
            <a:spLocks noGrp="1"/>
          </p:cNvSpPr>
          <p:nvPr>
            <p:ph type="body" sz="quarter" idx="10"/>
          </p:nvPr>
        </p:nvSpPr>
        <p:spPr/>
        <p:txBody>
          <a:bodyPr/>
          <a:lstStyle/>
          <a:p>
            <a:endParaRPr lang="lv-LV"/>
          </a:p>
        </p:txBody>
      </p:sp>
      <p:sp>
        <p:nvSpPr>
          <p:cNvPr id="5" name="Text Placeholder 4"/>
          <p:cNvSpPr>
            <a:spLocks noGrp="1"/>
          </p:cNvSpPr>
          <p:nvPr>
            <p:ph type="body" sz="quarter" idx="12"/>
          </p:nvPr>
        </p:nvSpPr>
        <p:spPr/>
        <p:txBody>
          <a:bodyPr/>
          <a:lstStyle/>
          <a:p>
            <a:endParaRPr lang="lv-LV"/>
          </a:p>
        </p:txBody>
      </p:sp>
      <p:sp>
        <p:nvSpPr>
          <p:cNvPr id="6" name="Slide Number Placeholder 5"/>
          <p:cNvSpPr>
            <a:spLocks noGrp="1"/>
          </p:cNvSpPr>
          <p:nvPr>
            <p:ph type="sldNum" sz="quarter" idx="13"/>
          </p:nvPr>
        </p:nvSpPr>
        <p:spPr>
          <a:xfrm>
            <a:off x="8534399" y="6324600"/>
            <a:ext cx="436605" cy="304800"/>
          </a:xfrm>
        </p:spPr>
        <p:txBody>
          <a:bodyPr/>
          <a:lstStyle/>
          <a:p>
            <a:pPr>
              <a:defRPr/>
            </a:pPr>
            <a:fld id="{4961CF2E-11C3-4D5E-B2D2-3BFAF1B6998A}" type="slidenum">
              <a:rPr lang="en-US" altLang="lv-LV" smtClean="0"/>
              <a:pPr>
                <a:defRPr/>
              </a:pPr>
              <a:t>20</a:t>
            </a:fld>
            <a:endParaRPr lang="en-US" altLang="lv-LV" dirty="0"/>
          </a:p>
        </p:txBody>
      </p:sp>
    </p:spTree>
    <p:extLst>
      <p:ext uri="{BB962C8B-B14F-4D97-AF65-F5344CB8AC3E}">
        <p14:creationId xmlns:p14="http://schemas.microsoft.com/office/powerpoint/2010/main" val="41447870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1720" y="404664"/>
            <a:ext cx="6647234" cy="1253490"/>
          </a:xfrm>
        </p:spPr>
        <p:txBody>
          <a:bodyPr>
            <a:normAutofit/>
          </a:bodyPr>
          <a:lstStyle/>
          <a:p>
            <a:r>
              <a:rPr lang="lv-LV" dirty="0">
                <a:solidFill>
                  <a:prstClr val="black"/>
                </a:solidFill>
              </a:rPr>
              <a:t>Kam jāpievērš </a:t>
            </a:r>
            <a:r>
              <a:rPr lang="lv-LV">
                <a:solidFill>
                  <a:prstClr val="black"/>
                </a:solidFill>
              </a:rPr>
              <a:t>uzmanību gatavojot </a:t>
            </a:r>
            <a:r>
              <a:rPr lang="lv-LV" dirty="0">
                <a:solidFill>
                  <a:prstClr val="black"/>
                </a:solidFill>
              </a:rPr>
              <a:t>noslēguma pārskatus </a:t>
            </a:r>
            <a:r>
              <a:rPr lang="lv-LV" sz="1800" dirty="0">
                <a:solidFill>
                  <a:prstClr val="black"/>
                </a:solidFill>
              </a:rPr>
              <a:t>(biežāk pieļautās kļūdas)</a:t>
            </a:r>
            <a:endParaRPr lang="en-US" sz="1800" dirty="0"/>
          </a:p>
        </p:txBody>
      </p:sp>
      <p:sp>
        <p:nvSpPr>
          <p:cNvPr id="3" name="Content Placeholder 2"/>
          <p:cNvSpPr>
            <a:spLocks noGrp="1"/>
          </p:cNvSpPr>
          <p:nvPr>
            <p:ph idx="1"/>
          </p:nvPr>
        </p:nvSpPr>
        <p:spPr>
          <a:xfrm>
            <a:off x="251520" y="1916832"/>
            <a:ext cx="8719484" cy="4104456"/>
          </a:xfrm>
        </p:spPr>
        <p:txBody>
          <a:bodyPr>
            <a:noAutofit/>
          </a:bodyPr>
          <a:lstStyle/>
          <a:p>
            <a:pPr marL="342900" indent="-342900" algn="just">
              <a:spcBef>
                <a:spcPts val="0"/>
              </a:spcBef>
              <a:buFont typeface="Wingdings" panose="05000000000000000000" pitchFamily="2" charset="2"/>
              <a:buChar char="ü"/>
            </a:pPr>
            <a:r>
              <a:rPr lang="lv-LV" sz="1600" dirty="0"/>
              <a:t>Faktiski iesaistīto dalībnieku skaita un PMP jauniešu procentuālam attiecību sadalījumam ir jābūt tādam pašam,  kā tas norādīts projekta pieteikuma 2.2. sadaļā (piemēram, ja pieauga faktiski iesaistīto dalībnieku skaits, tad attiecīgi jāpieaug arī PMP jauniešu skaitam).</a:t>
            </a:r>
          </a:p>
          <a:p>
            <a:pPr marL="342900" indent="-342900" algn="just">
              <a:spcBef>
                <a:spcPts val="0"/>
              </a:spcBef>
              <a:buFont typeface="Wingdings" panose="05000000000000000000" pitchFamily="2" charset="2"/>
              <a:buChar char="ü"/>
            </a:pPr>
            <a:endParaRPr lang="lv-LV" sz="1600" dirty="0"/>
          </a:p>
          <a:p>
            <a:pPr marL="342900" indent="-342900" algn="just">
              <a:spcBef>
                <a:spcPts val="0"/>
              </a:spcBef>
              <a:buFont typeface="Wingdings" panose="05000000000000000000" pitchFamily="2" charset="2"/>
              <a:buChar char="ü"/>
            </a:pPr>
            <a:r>
              <a:rPr lang="lv-LV" sz="1600" dirty="0"/>
              <a:t>P</a:t>
            </a:r>
            <a:r>
              <a:rPr lang="pt-BR" sz="1600" dirty="0"/>
              <a:t>ārskats </a:t>
            </a:r>
            <a:r>
              <a:rPr lang="lv-LV" sz="1600" dirty="0"/>
              <a:t>nav</a:t>
            </a:r>
            <a:r>
              <a:rPr lang="pt-BR" sz="1600" dirty="0"/>
              <a:t> parakstīts no biedrības puses</a:t>
            </a:r>
            <a:r>
              <a:rPr lang="lv-LV" sz="1600" dirty="0"/>
              <a:t>.</a:t>
            </a:r>
          </a:p>
          <a:p>
            <a:pPr algn="just">
              <a:spcBef>
                <a:spcPts val="0"/>
              </a:spcBef>
            </a:pPr>
            <a:endParaRPr lang="lv-LV" sz="1600" dirty="0"/>
          </a:p>
          <a:p>
            <a:pPr marL="342900" indent="-342900" algn="just">
              <a:spcBef>
                <a:spcPts val="0"/>
              </a:spcBef>
              <a:buFont typeface="Wingdings" panose="05000000000000000000" pitchFamily="2" charset="2"/>
              <a:buChar char="ü"/>
            </a:pPr>
            <a:r>
              <a:rPr lang="lv-LV" sz="1600" dirty="0"/>
              <a:t>Nav pievienots pasākumu kalendārs un īstenoto pasākumu programmas.</a:t>
            </a:r>
          </a:p>
          <a:p>
            <a:pPr marL="342900" indent="-342900" algn="just">
              <a:spcBef>
                <a:spcPts val="0"/>
              </a:spcBef>
              <a:buFont typeface="Wingdings" panose="05000000000000000000" pitchFamily="2" charset="2"/>
              <a:buChar char="ü"/>
            </a:pPr>
            <a:endParaRPr lang="lv-LV" sz="1600" dirty="0"/>
          </a:p>
          <a:p>
            <a:pPr marL="285750" indent="-285750" algn="just">
              <a:spcBef>
                <a:spcPts val="0"/>
              </a:spcBef>
              <a:buFont typeface="Wingdings" panose="05000000000000000000" pitchFamily="2" charset="2"/>
              <a:buChar char="ü"/>
            </a:pPr>
            <a:r>
              <a:rPr lang="lv-LV" sz="1600" dirty="0"/>
              <a:t>Noslēguma pārskata mērķa grupa, tās ieguvumi un aktivitātes aprakstošās daļas ir vienkārši pārkopētas no projekta iesnieguma. Noslēguma pārskatā ir jābūt analīzei par reālo situāciju projektu īstenojot, ieguvumiem un secinājumiem.</a:t>
            </a:r>
          </a:p>
          <a:p>
            <a:pPr marL="285750" indent="-285750" algn="just">
              <a:spcBef>
                <a:spcPts val="0"/>
              </a:spcBef>
              <a:buFont typeface="Wingdings" panose="05000000000000000000" pitchFamily="2" charset="2"/>
              <a:buChar char="ü"/>
            </a:pPr>
            <a:endParaRPr lang="en-US" sz="1600" dirty="0"/>
          </a:p>
          <a:p>
            <a:pPr marL="285750" indent="-285750" algn="just">
              <a:spcBef>
                <a:spcPts val="0"/>
              </a:spcBef>
              <a:buFont typeface="Wingdings" panose="05000000000000000000" pitchFamily="2" charset="2"/>
              <a:buChar char="ü"/>
            </a:pPr>
            <a:r>
              <a:rPr lang="lv-LV" sz="1600" dirty="0"/>
              <a:t>Nav pievienoti informatīvie un vizuālie materiāli.</a:t>
            </a:r>
            <a:endParaRPr lang="en-US" sz="1600" dirty="0"/>
          </a:p>
          <a:p>
            <a:pPr marL="285750" lvl="0" indent="-285750">
              <a:spcBef>
                <a:spcPts val="0"/>
              </a:spcBef>
              <a:buFont typeface="Wingdings" panose="05000000000000000000" pitchFamily="2" charset="2"/>
              <a:buChar char="ü"/>
            </a:pPr>
            <a:endParaRPr lang="lv-LV" sz="1600" dirty="0"/>
          </a:p>
          <a:p>
            <a:pPr lvl="0">
              <a:spcBef>
                <a:spcPts val="0"/>
              </a:spcBef>
            </a:pPr>
            <a:endParaRPr lang="en-US" sz="1600" dirty="0"/>
          </a:p>
          <a:p>
            <a:endParaRPr lang="en-US" dirty="0"/>
          </a:p>
          <a:p>
            <a:pPr marL="457200" indent="-457200">
              <a:buAutoNum type="arabicParenR"/>
            </a:pPr>
            <a:endParaRPr lang="lv-LV" sz="1500" dirty="0"/>
          </a:p>
        </p:txBody>
      </p:sp>
      <p:sp>
        <p:nvSpPr>
          <p:cNvPr id="4" name="Text Placeholder 3"/>
          <p:cNvSpPr>
            <a:spLocks noGrp="1"/>
          </p:cNvSpPr>
          <p:nvPr>
            <p:ph type="body" sz="quarter" idx="10"/>
          </p:nvPr>
        </p:nvSpPr>
        <p:spPr/>
        <p:txBody>
          <a:bodyPr/>
          <a:lstStyle/>
          <a:p>
            <a:endParaRPr lang="lv-LV"/>
          </a:p>
        </p:txBody>
      </p:sp>
      <p:sp>
        <p:nvSpPr>
          <p:cNvPr id="5" name="Text Placeholder 4"/>
          <p:cNvSpPr>
            <a:spLocks noGrp="1"/>
          </p:cNvSpPr>
          <p:nvPr>
            <p:ph type="body" sz="quarter" idx="12"/>
          </p:nvPr>
        </p:nvSpPr>
        <p:spPr/>
        <p:txBody>
          <a:bodyPr/>
          <a:lstStyle/>
          <a:p>
            <a:endParaRPr lang="lv-LV"/>
          </a:p>
        </p:txBody>
      </p:sp>
      <p:sp>
        <p:nvSpPr>
          <p:cNvPr id="6" name="Slide Number Placeholder 5"/>
          <p:cNvSpPr>
            <a:spLocks noGrp="1"/>
          </p:cNvSpPr>
          <p:nvPr>
            <p:ph type="sldNum" sz="quarter" idx="13"/>
          </p:nvPr>
        </p:nvSpPr>
        <p:spPr>
          <a:xfrm>
            <a:off x="8534399" y="6324600"/>
            <a:ext cx="436605" cy="304800"/>
          </a:xfrm>
        </p:spPr>
        <p:txBody>
          <a:bodyPr/>
          <a:lstStyle/>
          <a:p>
            <a:pPr>
              <a:defRPr/>
            </a:pPr>
            <a:fld id="{4961CF2E-11C3-4D5E-B2D2-3BFAF1B6998A}" type="slidenum">
              <a:rPr lang="en-US" altLang="lv-LV" smtClean="0"/>
              <a:pPr>
                <a:defRPr/>
              </a:pPr>
              <a:t>21</a:t>
            </a:fld>
            <a:endParaRPr lang="en-US" altLang="lv-LV" dirty="0"/>
          </a:p>
        </p:txBody>
      </p:sp>
    </p:spTree>
    <p:extLst>
      <p:ext uri="{BB962C8B-B14F-4D97-AF65-F5344CB8AC3E}">
        <p14:creationId xmlns:p14="http://schemas.microsoft.com/office/powerpoint/2010/main" val="1802974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1720" y="476672"/>
            <a:ext cx="6647234" cy="1181482"/>
          </a:xfrm>
        </p:spPr>
        <p:txBody>
          <a:bodyPr>
            <a:normAutofit/>
          </a:bodyPr>
          <a:lstStyle/>
          <a:p>
            <a:r>
              <a:rPr lang="lv-LV" dirty="0">
                <a:solidFill>
                  <a:prstClr val="black"/>
                </a:solidFill>
              </a:rPr>
              <a:t>Kam jāpievērš </a:t>
            </a:r>
            <a:r>
              <a:rPr lang="lv-LV">
                <a:solidFill>
                  <a:prstClr val="black"/>
                </a:solidFill>
              </a:rPr>
              <a:t>uzmanību gatavojot </a:t>
            </a:r>
            <a:r>
              <a:rPr lang="lv-LV" dirty="0">
                <a:solidFill>
                  <a:prstClr val="black"/>
                </a:solidFill>
              </a:rPr>
              <a:t>noslēguma pārskatus </a:t>
            </a:r>
            <a:r>
              <a:rPr lang="lv-LV" sz="1800" dirty="0">
                <a:solidFill>
                  <a:prstClr val="black"/>
                </a:solidFill>
              </a:rPr>
              <a:t>(biežāk pieļautās kļūdas)</a:t>
            </a:r>
            <a:endParaRPr lang="en-US" sz="1800" dirty="0"/>
          </a:p>
        </p:txBody>
      </p:sp>
      <p:sp>
        <p:nvSpPr>
          <p:cNvPr id="3" name="Content Placeholder 2"/>
          <p:cNvSpPr>
            <a:spLocks noGrp="1"/>
          </p:cNvSpPr>
          <p:nvPr>
            <p:ph idx="1"/>
          </p:nvPr>
        </p:nvSpPr>
        <p:spPr>
          <a:xfrm>
            <a:off x="251520" y="2132856"/>
            <a:ext cx="8719484" cy="4103632"/>
          </a:xfrm>
        </p:spPr>
        <p:txBody>
          <a:bodyPr>
            <a:noAutofit/>
          </a:bodyPr>
          <a:lstStyle/>
          <a:p>
            <a:pPr marL="285750" lvl="0" indent="-285750" algn="just">
              <a:buFont typeface="Wingdings" panose="05000000000000000000" pitchFamily="2" charset="2"/>
              <a:buChar char="ü"/>
            </a:pPr>
            <a:r>
              <a:rPr lang="lv-LV" sz="1600" dirty="0"/>
              <a:t>Projekta plakātos, dalībnieku sarakstos un citos materiālos nav ievērotas publicitātes prasības, piemēram: ir tikai biedrības logo, nav atsauces uz projektu, lietojot kopā biedrības un projekta logo rindu – nav ievēroti izmēri.</a:t>
            </a:r>
          </a:p>
          <a:p>
            <a:pPr marL="285750" lvl="0" indent="-285750" algn="just">
              <a:buFont typeface="Wingdings" panose="05000000000000000000" pitchFamily="2" charset="2"/>
              <a:buChar char="ü"/>
            </a:pPr>
            <a:endParaRPr lang="lv-LV" sz="1600" dirty="0"/>
          </a:p>
          <a:p>
            <a:pPr marL="285750" lvl="0" indent="-285750" algn="just">
              <a:buFont typeface="Wingdings" panose="05000000000000000000" pitchFamily="2" charset="2"/>
              <a:buChar char="ü"/>
            </a:pPr>
            <a:r>
              <a:rPr lang="lv-LV" sz="1600" dirty="0"/>
              <a:t>Nav pilnībā aizpildīts noslēguma pārskata 2.pielikums – Apliecinājums par piešķirtā finansējuma izlietojumu un uzskaiti.</a:t>
            </a:r>
          </a:p>
          <a:p>
            <a:pPr lvl="0" algn="just"/>
            <a:endParaRPr lang="en-US" sz="1600" dirty="0"/>
          </a:p>
          <a:p>
            <a:pPr lvl="0" algn="just"/>
            <a:endParaRPr lang="lv-LV" sz="1600" dirty="0"/>
          </a:p>
          <a:p>
            <a:pPr marL="285750" lvl="0" indent="-285750" algn="just">
              <a:buFont typeface="Wingdings" panose="05000000000000000000" pitchFamily="2" charset="2"/>
              <a:buChar char="ü"/>
            </a:pPr>
            <a:endParaRPr lang="lv-LV" sz="1600" dirty="0"/>
          </a:p>
          <a:p>
            <a:pPr marL="342900" indent="-342900">
              <a:buFont typeface="Wingdings" panose="05000000000000000000" pitchFamily="2" charset="2"/>
              <a:buChar char="ü"/>
            </a:pPr>
            <a:endParaRPr lang="en-US" dirty="0"/>
          </a:p>
          <a:p>
            <a:pPr marL="457200" indent="-457200">
              <a:buAutoNum type="arabicParenR"/>
            </a:pPr>
            <a:endParaRPr lang="lv-LV" sz="1500" dirty="0"/>
          </a:p>
        </p:txBody>
      </p:sp>
      <p:sp>
        <p:nvSpPr>
          <p:cNvPr id="4" name="Text Placeholder 3"/>
          <p:cNvSpPr>
            <a:spLocks noGrp="1"/>
          </p:cNvSpPr>
          <p:nvPr>
            <p:ph type="body" sz="quarter" idx="10"/>
          </p:nvPr>
        </p:nvSpPr>
        <p:spPr/>
        <p:txBody>
          <a:bodyPr/>
          <a:lstStyle/>
          <a:p>
            <a:endParaRPr lang="lv-LV"/>
          </a:p>
        </p:txBody>
      </p:sp>
      <p:sp>
        <p:nvSpPr>
          <p:cNvPr id="5" name="Text Placeholder 4"/>
          <p:cNvSpPr>
            <a:spLocks noGrp="1"/>
          </p:cNvSpPr>
          <p:nvPr>
            <p:ph type="body" sz="quarter" idx="12"/>
          </p:nvPr>
        </p:nvSpPr>
        <p:spPr/>
        <p:txBody>
          <a:bodyPr/>
          <a:lstStyle/>
          <a:p>
            <a:endParaRPr lang="lv-LV"/>
          </a:p>
        </p:txBody>
      </p:sp>
      <p:sp>
        <p:nvSpPr>
          <p:cNvPr id="6" name="Slide Number Placeholder 5"/>
          <p:cNvSpPr>
            <a:spLocks noGrp="1"/>
          </p:cNvSpPr>
          <p:nvPr>
            <p:ph type="sldNum" sz="quarter" idx="13"/>
          </p:nvPr>
        </p:nvSpPr>
        <p:spPr>
          <a:xfrm>
            <a:off x="8534399" y="6324600"/>
            <a:ext cx="436605" cy="304800"/>
          </a:xfrm>
        </p:spPr>
        <p:txBody>
          <a:bodyPr/>
          <a:lstStyle/>
          <a:p>
            <a:pPr>
              <a:defRPr/>
            </a:pPr>
            <a:fld id="{4961CF2E-11C3-4D5E-B2D2-3BFAF1B6998A}" type="slidenum">
              <a:rPr lang="en-US" altLang="lv-LV" smtClean="0"/>
              <a:pPr>
                <a:defRPr/>
              </a:pPr>
              <a:t>22</a:t>
            </a:fld>
            <a:endParaRPr lang="en-US" altLang="lv-LV" dirty="0"/>
          </a:p>
        </p:txBody>
      </p:sp>
    </p:spTree>
    <p:extLst>
      <p:ext uri="{BB962C8B-B14F-4D97-AF65-F5344CB8AC3E}">
        <p14:creationId xmlns:p14="http://schemas.microsoft.com/office/powerpoint/2010/main" val="37938643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isnstūris 2">
            <a:extLst>
              <a:ext uri="{FF2B5EF4-FFF2-40B4-BE49-F238E27FC236}">
                <a16:creationId xmlns:a16="http://schemas.microsoft.com/office/drawing/2014/main" id="{5D51CB0E-97A5-4917-9E3B-073F38AC70F9}"/>
              </a:ext>
            </a:extLst>
          </p:cNvPr>
          <p:cNvSpPr/>
          <p:nvPr/>
        </p:nvSpPr>
        <p:spPr>
          <a:xfrm>
            <a:off x="323528" y="1772816"/>
            <a:ext cx="8496944" cy="1754326"/>
          </a:xfrm>
          <a:prstGeom prst="rect">
            <a:avLst/>
          </a:prstGeom>
        </p:spPr>
        <p:txBody>
          <a:bodyPr wrap="square">
            <a:spAutoFit/>
          </a:bodyPr>
          <a:lstStyle/>
          <a:p>
            <a:pPr algn="ctr"/>
            <a:r>
              <a:rPr lang="lv-LV" b="1" dirty="0">
                <a:latin typeface="Verdana" panose="020B0604030504040204" pitchFamily="34" charset="0"/>
                <a:ea typeface="Verdana" panose="020B0604030504040204" pitchFamily="34" charset="0"/>
              </a:rPr>
              <a:t>Jebkurā projekta pasākumā iesaistītās personas ir informētas par projektu «Atbalsts priekšlaicīgas mācību pārtraukšanas samazināšanai» (</a:t>
            </a:r>
            <a:r>
              <a:rPr lang="lv-LV" b="1" dirty="0" err="1">
                <a:latin typeface="Verdana" panose="020B0604030504040204" pitchFamily="34" charset="0"/>
                <a:ea typeface="Verdana" panose="020B0604030504040204" pitchFamily="34" charset="0"/>
              </a:rPr>
              <a:t>PuMPuRS</a:t>
            </a:r>
            <a:r>
              <a:rPr lang="lv-LV" b="1" dirty="0">
                <a:latin typeface="Verdana" panose="020B0604030504040204" pitchFamily="34" charset="0"/>
                <a:ea typeface="Verdana" panose="020B0604030504040204" pitchFamily="34" charset="0"/>
              </a:rPr>
              <a:t>) un tā finansējuma avotiem;</a:t>
            </a:r>
          </a:p>
          <a:p>
            <a:pPr algn="ctr"/>
            <a:endParaRPr lang="lv-LV" b="1" dirty="0">
              <a:latin typeface="Verdana" panose="020B0604030504040204" pitchFamily="34" charset="0"/>
              <a:ea typeface="Verdana" panose="020B0604030504040204" pitchFamily="34" charset="0"/>
            </a:endParaRPr>
          </a:p>
          <a:p>
            <a:pPr algn="ctr"/>
            <a:endParaRPr lang="lv-LV" b="1" dirty="0">
              <a:latin typeface="Verdana" panose="020B0604030504040204" pitchFamily="34" charset="0"/>
              <a:ea typeface="Verdana" panose="020B0604030504040204" pitchFamily="34" charset="0"/>
            </a:endParaRPr>
          </a:p>
          <a:p>
            <a:pPr algn="ctr"/>
            <a:r>
              <a:rPr lang="lv-LV" dirty="0"/>
              <a:t>«Šo jaunatnes iniciatīvas </a:t>
            </a:r>
            <a:r>
              <a:rPr lang="lv-LV" b="1" dirty="0"/>
              <a:t>projektu pilnībā finansē</a:t>
            </a:r>
            <a:r>
              <a:rPr lang="lv-LV" dirty="0"/>
              <a:t> Eiropas Sociālā fonda </a:t>
            </a:r>
            <a:r>
              <a:rPr lang="lv-LV" b="1" dirty="0"/>
              <a:t>projekts</a:t>
            </a:r>
            <a:r>
              <a:rPr lang="lv-LV" dirty="0"/>
              <a:t>.» </a:t>
            </a:r>
            <a:endParaRPr lang="lv-LV" b="1" dirty="0">
              <a:latin typeface="Verdana" panose="020B0604030504040204" pitchFamily="34" charset="0"/>
              <a:ea typeface="Verdana" panose="020B0604030504040204" pitchFamily="34" charset="0"/>
            </a:endParaRPr>
          </a:p>
        </p:txBody>
      </p:sp>
      <p:pic>
        <p:nvPicPr>
          <p:cNvPr id="5" name="Attēls 4" descr="Attēls, kurā ir persona, iekštelpa, cilvēki, ainava&#10;&#10;Apraksts ģenerēts automātiski">
            <a:extLst>
              <a:ext uri="{FF2B5EF4-FFF2-40B4-BE49-F238E27FC236}">
                <a16:creationId xmlns:a16="http://schemas.microsoft.com/office/drawing/2014/main" id="{C3F37DB0-1BDD-49CB-9C5D-63ED3EF2CB2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27784" y="3573016"/>
            <a:ext cx="4176464" cy="278653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2589677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isnstūris 2">
            <a:extLst>
              <a:ext uri="{FF2B5EF4-FFF2-40B4-BE49-F238E27FC236}">
                <a16:creationId xmlns:a16="http://schemas.microsoft.com/office/drawing/2014/main" id="{5D51CB0E-97A5-4917-9E3B-073F38AC70F9}"/>
              </a:ext>
            </a:extLst>
          </p:cNvPr>
          <p:cNvSpPr/>
          <p:nvPr/>
        </p:nvSpPr>
        <p:spPr>
          <a:xfrm>
            <a:off x="597124" y="1391370"/>
            <a:ext cx="8064896" cy="1477328"/>
          </a:xfrm>
          <a:prstGeom prst="rect">
            <a:avLst/>
          </a:prstGeom>
        </p:spPr>
        <p:txBody>
          <a:bodyPr wrap="square">
            <a:spAutoFit/>
          </a:bodyPr>
          <a:lstStyle/>
          <a:p>
            <a:pPr algn="ctr"/>
            <a:endParaRPr lang="lv-LV" b="1" dirty="0">
              <a:latin typeface="Verdana" panose="020B0604030504040204" pitchFamily="34" charset="0"/>
              <a:ea typeface="Verdana" panose="020B0604030504040204" pitchFamily="34" charset="0"/>
            </a:endParaRPr>
          </a:p>
          <a:p>
            <a:pPr algn="ctr"/>
            <a:r>
              <a:rPr lang="lv-LV" b="1" dirty="0">
                <a:latin typeface="Verdana" panose="020B0604030504040204" pitchFamily="34" charset="0"/>
                <a:ea typeface="Verdana" panose="020B0604030504040204" pitchFamily="34" charset="0"/>
              </a:rPr>
              <a:t>Vizuālo elementu ansamblis ir attēlots uz plakātiem, izdales, drukas materiāliem, preses </a:t>
            </a:r>
            <a:r>
              <a:rPr lang="lv-LV" b="1" dirty="0" err="1">
                <a:latin typeface="Verdana" panose="020B0604030504040204" pitchFamily="34" charset="0"/>
                <a:ea typeface="Verdana" panose="020B0604030504040204" pitchFamily="34" charset="0"/>
              </a:rPr>
              <a:t>relīzēm</a:t>
            </a:r>
            <a:r>
              <a:rPr lang="lv-LV" b="1" dirty="0">
                <a:latin typeface="Verdana" panose="020B0604030504040204" pitchFamily="34" charset="0"/>
                <a:ea typeface="Verdana" panose="020B0604030504040204" pitchFamily="34" charset="0"/>
              </a:rPr>
              <a:t>, rakstiem tīmeklī, pasākuma darba kārtības, konferenču vai semināru dokumentācijas, dalībnieku reģistrācijas lapām u.c. </a:t>
            </a:r>
          </a:p>
        </p:txBody>
      </p:sp>
      <p:pic>
        <p:nvPicPr>
          <p:cNvPr id="4" name="Attēls 3" descr="Attēls, kurā ir teksts&#10;&#10;Apraksts ģenerēts automātiski">
            <a:extLst>
              <a:ext uri="{FF2B5EF4-FFF2-40B4-BE49-F238E27FC236}">
                <a16:creationId xmlns:a16="http://schemas.microsoft.com/office/drawing/2014/main" id="{B0A9FA2C-F885-4029-BE69-B32AE62E74B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9592" y="3094774"/>
            <a:ext cx="3240360" cy="242868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Attēls 5" descr="Attēls, kurā ir ekrānuzņē​​​mums&#10;&#10;Apraksts ģenerēts automātiski">
            <a:extLst>
              <a:ext uri="{FF2B5EF4-FFF2-40B4-BE49-F238E27FC236}">
                <a16:creationId xmlns:a16="http://schemas.microsoft.com/office/drawing/2014/main" id="{106CE7A3-B050-41F5-B14F-28F1BCBB388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9092" y="3143792"/>
            <a:ext cx="3349292" cy="239923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8666045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isnstūris 1">
            <a:extLst>
              <a:ext uri="{FF2B5EF4-FFF2-40B4-BE49-F238E27FC236}">
                <a16:creationId xmlns:a16="http://schemas.microsoft.com/office/drawing/2014/main" id="{2D0FCDA7-CF9A-44DC-BFB4-378A5A4300AD}"/>
              </a:ext>
            </a:extLst>
          </p:cNvPr>
          <p:cNvSpPr/>
          <p:nvPr/>
        </p:nvSpPr>
        <p:spPr>
          <a:xfrm>
            <a:off x="575556" y="1268760"/>
            <a:ext cx="7992888" cy="3447098"/>
          </a:xfrm>
          <a:prstGeom prst="rect">
            <a:avLst/>
          </a:prstGeom>
        </p:spPr>
        <p:txBody>
          <a:bodyPr wrap="square">
            <a:spAutoFit/>
          </a:bodyPr>
          <a:lstStyle/>
          <a:p>
            <a:pPr algn="ctr"/>
            <a:endParaRPr lang="lv-LV" sz="2800" dirty="0"/>
          </a:p>
          <a:p>
            <a:pPr algn="ctr"/>
            <a:r>
              <a:rPr lang="lv-LV" sz="2800" dirty="0"/>
              <a:t> </a:t>
            </a:r>
          </a:p>
          <a:p>
            <a:pPr marL="285750" indent="-285750">
              <a:buFont typeface="Arial" panose="020B0604020202020204" pitchFamily="34" charset="0"/>
              <a:buChar char="•"/>
            </a:pPr>
            <a:r>
              <a:rPr lang="lv-LV" dirty="0">
                <a:latin typeface="Verdana" panose="020B0604030504040204" pitchFamily="34" charset="0"/>
                <a:ea typeface="Verdana" panose="020B0604030504040204" pitchFamily="34" charset="0"/>
              </a:rPr>
              <a:t>Plakāti</a:t>
            </a:r>
          </a:p>
          <a:p>
            <a:pPr marL="285750" indent="-285750">
              <a:buFont typeface="Arial" panose="020B0604020202020204" pitchFamily="34" charset="0"/>
              <a:buChar char="•"/>
            </a:pPr>
            <a:r>
              <a:rPr lang="lv-LV" dirty="0">
                <a:latin typeface="Verdana" panose="020B0604030504040204" pitchFamily="34" charset="0"/>
                <a:ea typeface="Verdana" panose="020B0604030504040204" pitchFamily="34" charset="0"/>
              </a:rPr>
              <a:t>E-pasti</a:t>
            </a:r>
          </a:p>
          <a:p>
            <a:pPr marL="285750" indent="-285750">
              <a:buFont typeface="Arial" panose="020B0604020202020204" pitchFamily="34" charset="0"/>
              <a:buChar char="•"/>
            </a:pPr>
            <a:r>
              <a:rPr lang="lv-LV" dirty="0">
                <a:latin typeface="Verdana" panose="020B0604030504040204" pitchFamily="34" charset="0"/>
                <a:ea typeface="Verdana" panose="020B0604030504040204" pitchFamily="34" charset="0"/>
              </a:rPr>
              <a:t>Dažādi izdales materiāli</a:t>
            </a:r>
          </a:p>
          <a:p>
            <a:pPr marL="285750" indent="-285750">
              <a:buFont typeface="Arial" panose="020B0604020202020204" pitchFamily="34" charset="0"/>
              <a:buChar char="•"/>
            </a:pPr>
            <a:r>
              <a:rPr lang="lv-LV" dirty="0">
                <a:latin typeface="Verdana" panose="020B0604030504040204" pitchFamily="34" charset="0"/>
                <a:ea typeface="Verdana" panose="020B0604030504040204" pitchFamily="34" charset="0"/>
              </a:rPr>
              <a:t>Bukleti</a:t>
            </a:r>
          </a:p>
          <a:p>
            <a:pPr marL="285750" indent="-285750">
              <a:buFont typeface="Arial" panose="020B0604020202020204" pitchFamily="34" charset="0"/>
              <a:buChar char="•"/>
            </a:pPr>
            <a:r>
              <a:rPr lang="lv-LV" dirty="0">
                <a:latin typeface="Verdana" panose="020B0604030504040204" pitchFamily="34" charset="0"/>
                <a:ea typeface="Verdana" panose="020B0604030504040204" pitchFamily="34" charset="0"/>
              </a:rPr>
              <a:t>T- krekli</a:t>
            </a:r>
          </a:p>
          <a:p>
            <a:pPr marL="285750" indent="-285750">
              <a:buFont typeface="Arial" panose="020B0604020202020204" pitchFamily="34" charset="0"/>
              <a:buChar char="•"/>
            </a:pPr>
            <a:r>
              <a:rPr lang="lv-LV" dirty="0">
                <a:latin typeface="Verdana" panose="020B0604030504040204" pitchFamily="34" charset="0"/>
                <a:ea typeface="Verdana" panose="020B0604030504040204" pitchFamily="34" charset="0"/>
              </a:rPr>
              <a:t>Somas </a:t>
            </a:r>
          </a:p>
          <a:p>
            <a:pPr marL="285750" indent="-285750">
              <a:buFont typeface="Arial" panose="020B0604020202020204" pitchFamily="34" charset="0"/>
              <a:buChar char="•"/>
            </a:pPr>
            <a:r>
              <a:rPr lang="lv-LV" dirty="0">
                <a:latin typeface="Verdana" panose="020B0604030504040204" pitchFamily="34" charset="0"/>
                <a:ea typeface="Verdana" panose="020B0604030504040204" pitchFamily="34" charset="0"/>
              </a:rPr>
              <a:t>Pildspalvas</a:t>
            </a:r>
          </a:p>
          <a:p>
            <a:pPr marL="285750" indent="-285750">
              <a:buFont typeface="Arial" panose="020B0604020202020204" pitchFamily="34" charset="0"/>
              <a:buChar char="•"/>
            </a:pPr>
            <a:r>
              <a:rPr lang="lv-LV" dirty="0" err="1">
                <a:latin typeface="Verdana" panose="020B0604030504040204" pitchFamily="34" charset="0"/>
                <a:ea typeface="Verdana" panose="020B0604030504040204" pitchFamily="34" charset="0"/>
              </a:rPr>
              <a:t>u.c</a:t>
            </a:r>
            <a:endParaRPr lang="lv-LV" dirty="0">
              <a:latin typeface="Verdana" panose="020B0604030504040204" pitchFamily="34" charset="0"/>
              <a:ea typeface="Verdana" panose="020B0604030504040204" pitchFamily="34" charset="0"/>
            </a:endParaRPr>
          </a:p>
          <a:p>
            <a:pPr marL="285750" indent="-285750" algn="ctr">
              <a:buFont typeface="Arial" panose="020B0604020202020204" pitchFamily="34" charset="0"/>
              <a:buChar char="•"/>
            </a:pPr>
            <a:endParaRPr lang="lv-LV" b="1" dirty="0">
              <a:latin typeface="Verdana" panose="020B0604030504040204" pitchFamily="34" charset="0"/>
              <a:ea typeface="Verdana" panose="020B0604030504040204" pitchFamily="34" charset="0"/>
            </a:endParaRPr>
          </a:p>
        </p:txBody>
      </p:sp>
      <p:sp>
        <p:nvSpPr>
          <p:cNvPr id="5" name="Taisnstūris 4">
            <a:extLst>
              <a:ext uri="{FF2B5EF4-FFF2-40B4-BE49-F238E27FC236}">
                <a16:creationId xmlns:a16="http://schemas.microsoft.com/office/drawing/2014/main" id="{46B7A3C9-A06E-49AA-9BD4-23DCB7C7E9E1}"/>
              </a:ext>
            </a:extLst>
          </p:cNvPr>
          <p:cNvSpPr/>
          <p:nvPr/>
        </p:nvSpPr>
        <p:spPr>
          <a:xfrm>
            <a:off x="4845114" y="428166"/>
            <a:ext cx="3712876" cy="369332"/>
          </a:xfrm>
          <a:prstGeom prst="rect">
            <a:avLst/>
          </a:prstGeom>
        </p:spPr>
        <p:txBody>
          <a:bodyPr wrap="none">
            <a:spAutoFit/>
          </a:bodyPr>
          <a:lstStyle/>
          <a:p>
            <a:pPr algn="r"/>
            <a:r>
              <a:rPr lang="lv-LV" b="1" dirty="0">
                <a:latin typeface="Verdana" panose="020B0604030504040204" pitchFamily="34" charset="0"/>
                <a:ea typeface="Verdana" panose="020B0604030504040204" pitchFamily="34" charset="0"/>
              </a:rPr>
              <a:t>Kā vēl Jūs stāstāt par sevi?</a:t>
            </a:r>
          </a:p>
        </p:txBody>
      </p:sp>
      <p:grpSp>
        <p:nvGrpSpPr>
          <p:cNvPr id="16" name="Grupa 15">
            <a:extLst>
              <a:ext uri="{FF2B5EF4-FFF2-40B4-BE49-F238E27FC236}">
                <a16:creationId xmlns:a16="http://schemas.microsoft.com/office/drawing/2014/main" id="{74190063-FC8B-4801-B5AA-997FC79BE7EF}"/>
              </a:ext>
            </a:extLst>
          </p:cNvPr>
          <p:cNvGrpSpPr/>
          <p:nvPr/>
        </p:nvGrpSpPr>
        <p:grpSpPr>
          <a:xfrm>
            <a:off x="4867240" y="1237407"/>
            <a:ext cx="3635896" cy="4032448"/>
            <a:chOff x="5508104" y="1412776"/>
            <a:chExt cx="2417766" cy="3016782"/>
          </a:xfrm>
        </p:grpSpPr>
        <p:pic>
          <p:nvPicPr>
            <p:cNvPr id="9" name="Attēls 8" descr="Attēls, kurā ir apģērbs, piedurkne, krekls&#10;&#10;Apraksts ģenerēts automātiski">
              <a:extLst>
                <a:ext uri="{FF2B5EF4-FFF2-40B4-BE49-F238E27FC236}">
                  <a16:creationId xmlns:a16="http://schemas.microsoft.com/office/drawing/2014/main" id="{C3FB3AB0-F063-4EA3-A0EB-EE71F80415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08104" y="1412776"/>
              <a:ext cx="2417766" cy="3016782"/>
            </a:xfrm>
            <a:prstGeom prst="rect">
              <a:avLst/>
            </a:prstGeom>
          </p:spPr>
        </p:pic>
        <p:pic>
          <p:nvPicPr>
            <p:cNvPr id="13" name="Attēls 12">
              <a:extLst>
                <a:ext uri="{FF2B5EF4-FFF2-40B4-BE49-F238E27FC236}">
                  <a16:creationId xmlns:a16="http://schemas.microsoft.com/office/drawing/2014/main" id="{64568625-C6A3-4DB9-8092-D977022D721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70410" y="2584462"/>
              <a:ext cx="693154" cy="145747"/>
            </a:xfrm>
            <a:prstGeom prst="rect">
              <a:avLst/>
            </a:prstGeom>
          </p:spPr>
        </p:pic>
      </p:grpSp>
      <p:sp>
        <p:nvSpPr>
          <p:cNvPr id="17" name="Taisnstūris 16">
            <a:extLst>
              <a:ext uri="{FF2B5EF4-FFF2-40B4-BE49-F238E27FC236}">
                <a16:creationId xmlns:a16="http://schemas.microsoft.com/office/drawing/2014/main" id="{06E0A7D7-33FC-457A-8B12-447F55C63767}"/>
              </a:ext>
            </a:extLst>
          </p:cNvPr>
          <p:cNvSpPr/>
          <p:nvPr/>
        </p:nvSpPr>
        <p:spPr>
          <a:xfrm>
            <a:off x="2176304" y="4519675"/>
            <a:ext cx="6336704" cy="1169551"/>
          </a:xfrm>
          <a:prstGeom prst="rect">
            <a:avLst/>
          </a:prstGeom>
          <a:solidFill>
            <a:srgbClr val="EFF3EA"/>
          </a:solidFill>
          <a:ln w="38100">
            <a:solidFill>
              <a:srgbClr val="632E97"/>
            </a:solidFill>
          </a:ln>
        </p:spPr>
        <p:txBody>
          <a:bodyPr wrap="square">
            <a:spAutoFit/>
          </a:bodyPr>
          <a:lstStyle/>
          <a:p>
            <a:pPr algn="ctr"/>
            <a:endParaRPr lang="lv-LV" sz="1000" dirty="0">
              <a:latin typeface="Verdana" panose="020B0604030504040204" pitchFamily="34" charset="0"/>
              <a:ea typeface="Verdana" panose="020B0604030504040204" pitchFamily="34" charset="0"/>
            </a:endParaRPr>
          </a:p>
          <a:p>
            <a:pPr algn="ctr"/>
            <a:r>
              <a:rPr lang="lv-LV" sz="1000" b="1" dirty="0">
                <a:latin typeface="Verdana" panose="020B0604030504040204" pitchFamily="34" charset="0"/>
                <a:ea typeface="Verdana" panose="020B0604030504040204" pitchFamily="34" charset="0"/>
              </a:rPr>
              <a:t>ATCERIES!!!!!! </a:t>
            </a:r>
          </a:p>
          <a:p>
            <a:pPr algn="ctr"/>
            <a:r>
              <a:rPr lang="lv-LV" sz="1000" dirty="0">
                <a:latin typeface="Verdana" panose="020B0604030504040204" pitchFamily="34" charset="0"/>
                <a:ea typeface="Verdana" panose="020B0604030504040204" pitchFamily="34" charset="0"/>
              </a:rPr>
              <a:t>Projekta nosaukums drīkst būt lielāks par vizuālajā ansamblī esošo ES karogu. </a:t>
            </a:r>
          </a:p>
          <a:p>
            <a:pPr algn="ctr"/>
            <a:endParaRPr lang="lv-LV" sz="1000" dirty="0">
              <a:latin typeface="Verdana" panose="020B0604030504040204" pitchFamily="34" charset="0"/>
              <a:ea typeface="Verdana" panose="020B0604030504040204" pitchFamily="34" charset="0"/>
            </a:endParaRPr>
          </a:p>
          <a:p>
            <a:pPr algn="ctr"/>
            <a:r>
              <a:rPr lang="lv-LV" sz="1000" dirty="0">
                <a:latin typeface="Verdana" panose="020B0604030504040204" pitchFamily="34" charset="0"/>
                <a:ea typeface="Verdana" panose="020B0604030504040204" pitchFamily="34" charset="0"/>
              </a:rPr>
              <a:t>Uzmanīgiem jābūt izmantojot institūcijas (biedrības/nodibinājuma) logo – tas </a:t>
            </a:r>
            <a:r>
              <a:rPr lang="lv-LV" sz="1000" b="1" dirty="0">
                <a:latin typeface="Verdana" panose="020B0604030504040204" pitchFamily="34" charset="0"/>
                <a:ea typeface="Verdana" panose="020B0604030504040204" pitchFamily="34" charset="0"/>
              </a:rPr>
              <a:t>NEDRĪKST</a:t>
            </a:r>
            <a:r>
              <a:rPr lang="lv-LV" sz="1000" dirty="0">
                <a:latin typeface="Verdana" panose="020B0604030504040204" pitchFamily="34" charset="0"/>
                <a:ea typeface="Verdana" panose="020B0604030504040204" pitchFamily="34" charset="0"/>
              </a:rPr>
              <a:t> būt lielāks par ES karogu, kas attēlots vizuālajā ansamblī.</a:t>
            </a:r>
          </a:p>
          <a:p>
            <a:pPr algn="ctr"/>
            <a:endParaRPr lang="lv-LV" sz="10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0603565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D75A9C9F-A0D1-47C4-BF3D-AA80B0158F95}"/>
              </a:ext>
            </a:extLst>
          </p:cNvPr>
          <p:cNvSpPr>
            <a:spLocks noGrp="1"/>
          </p:cNvSpPr>
          <p:nvPr>
            <p:ph type="title"/>
          </p:nvPr>
        </p:nvSpPr>
        <p:spPr>
          <a:xfrm>
            <a:off x="2365695" y="381000"/>
            <a:ext cx="6321105" cy="611038"/>
          </a:xfrm>
        </p:spPr>
        <p:txBody>
          <a:bodyPr>
            <a:normAutofit/>
          </a:bodyPr>
          <a:lstStyle/>
          <a:p>
            <a:pPr algn="ctr"/>
            <a:r>
              <a:rPr lang="lv-LV" altLang="lv-LV" sz="3200" dirty="0">
                <a:ea typeface="MS PGothic" panose="020B0600070205080204" pitchFamily="34" charset="-128"/>
              </a:rPr>
              <a:t>Sekojiet aktualitātēm!</a:t>
            </a:r>
          </a:p>
        </p:txBody>
      </p:sp>
      <p:sp>
        <p:nvSpPr>
          <p:cNvPr id="13318" name="Slide Number Placeholder 5">
            <a:extLst>
              <a:ext uri="{FF2B5EF4-FFF2-40B4-BE49-F238E27FC236}">
                <a16:creationId xmlns:a16="http://schemas.microsoft.com/office/drawing/2014/main" id="{5532CC43-6FF9-4E4F-A748-94FCB78F2FAD}"/>
              </a:ext>
            </a:extLst>
          </p:cNvPr>
          <p:cNvSpPr>
            <a:spLocks noGrp="1"/>
          </p:cNvSpPr>
          <p:nvPr>
            <p:ph type="sldNum" sz="quarter" idx="13"/>
          </p:nvPr>
        </p:nvSpPr>
        <p:spPr bwMode="auto">
          <a:xfrm>
            <a:off x="8388424" y="6324600"/>
            <a:ext cx="450776" cy="344760"/>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3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Font typeface="Arial" panose="020B0604020202020204" pitchFamily="34" charset="0"/>
              <a:buChar char="–"/>
              <a:defRPr sz="29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Font typeface="Arial" panose="020B0604020202020204" pitchFamily="34" charset="0"/>
              <a:buChar char="•"/>
              <a:defRPr sz="25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Font typeface="Arial" panose="020B0604020202020204" pitchFamily="34" charset="0"/>
              <a:buChar char="–"/>
              <a:defRPr sz="19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Font typeface="Arial" panose="020B0604020202020204" pitchFamily="34" charset="0"/>
              <a:buChar char="»"/>
              <a:defRPr sz="1900">
                <a:solidFill>
                  <a:schemeClr val="tx1"/>
                </a:solidFill>
                <a:latin typeface="Times New Roman" panose="02020603050405020304" pitchFamily="18" charset="0"/>
                <a:ea typeface="MS PGothic" panose="020B0600070205080204" pitchFamily="34" charset="-128"/>
              </a:defRPr>
            </a:lvl5pPr>
            <a:lvl6pPr marL="2514600" indent="-228600" defTabSz="93821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ea typeface="MS PGothic" panose="020B0600070205080204" pitchFamily="34" charset="-128"/>
              </a:defRPr>
            </a:lvl6pPr>
            <a:lvl7pPr marL="2971800" indent="-228600" defTabSz="93821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ea typeface="MS PGothic" panose="020B0600070205080204" pitchFamily="34" charset="-128"/>
              </a:defRPr>
            </a:lvl7pPr>
            <a:lvl8pPr marL="3429000" indent="-228600" defTabSz="93821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ea typeface="MS PGothic" panose="020B0600070205080204" pitchFamily="34" charset="-128"/>
              </a:defRPr>
            </a:lvl8pPr>
            <a:lvl9pPr marL="3886200" indent="-228600" defTabSz="93821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endParaRPr lang="en-US" altLang="lv-LV" sz="1000" dirty="0">
              <a:solidFill>
                <a:srgbClr val="898989"/>
              </a:solidFill>
              <a:latin typeface="Verdana" panose="020B0604030504040204" pitchFamily="34" charset="0"/>
            </a:endParaRPr>
          </a:p>
        </p:txBody>
      </p:sp>
      <p:sp>
        <p:nvSpPr>
          <p:cNvPr id="4" name="Content Placeholder 3">
            <a:extLst>
              <a:ext uri="{FF2B5EF4-FFF2-40B4-BE49-F238E27FC236}">
                <a16:creationId xmlns:a16="http://schemas.microsoft.com/office/drawing/2014/main" id="{0B509A2E-1D3B-46CC-908A-5FF53F954509}"/>
              </a:ext>
            </a:extLst>
          </p:cNvPr>
          <p:cNvSpPr>
            <a:spLocks noGrp="1"/>
          </p:cNvSpPr>
          <p:nvPr>
            <p:ph idx="1"/>
          </p:nvPr>
        </p:nvSpPr>
        <p:spPr>
          <a:xfrm>
            <a:off x="672860" y="1788545"/>
            <a:ext cx="7861540" cy="2068902"/>
          </a:xfrm>
        </p:spPr>
        <p:txBody>
          <a:bodyPr>
            <a:noAutofit/>
          </a:bodyPr>
          <a:lstStyle/>
          <a:p>
            <a:pPr algn="ctr"/>
            <a:r>
              <a:rPr lang="lv-LV" sz="2400" b="1" dirty="0" err="1">
                <a:hlinkClick r:id="rId2"/>
              </a:rPr>
              <a:t>www.pumpurs.lv</a:t>
            </a:r>
            <a:endParaRPr lang="lv-LV" sz="2400" b="1" dirty="0"/>
          </a:p>
          <a:p>
            <a:pPr algn="ctr"/>
            <a:endParaRPr lang="lv-LV" sz="2400" b="1" dirty="0"/>
          </a:p>
          <a:p>
            <a:pPr algn="ctr"/>
            <a:r>
              <a:rPr lang="lv-LV" sz="2400" b="1" dirty="0" err="1">
                <a:hlinkClick r:id="rId3"/>
              </a:rPr>
              <a:t>www.facebook.com</a:t>
            </a:r>
            <a:r>
              <a:rPr lang="lv-LV" sz="2400" b="1" dirty="0">
                <a:hlinkClick r:id="rId3"/>
              </a:rPr>
              <a:t>/</a:t>
            </a:r>
            <a:r>
              <a:rPr lang="lv-LV" sz="2400" b="1" dirty="0" err="1">
                <a:hlinkClick r:id="rId3"/>
              </a:rPr>
              <a:t>pumpurs.lv</a:t>
            </a:r>
            <a:r>
              <a:rPr lang="lv-LV" sz="2400" b="1" dirty="0">
                <a:hlinkClick r:id="rId3"/>
              </a:rPr>
              <a:t>/</a:t>
            </a:r>
            <a:r>
              <a:rPr lang="lv-LV" sz="2400" b="1" dirty="0"/>
              <a:t> </a:t>
            </a:r>
          </a:p>
          <a:p>
            <a:pPr algn="ctr"/>
            <a:endParaRPr lang="lv-LV" sz="3600" dirty="0"/>
          </a:p>
          <a:p>
            <a:pPr algn="ctr"/>
            <a:r>
              <a:rPr lang="lv-LV" b="1" dirty="0">
                <a:solidFill>
                  <a:srgbClr val="A5BD34"/>
                </a:solidFill>
              </a:rPr>
              <a:t>#</a:t>
            </a:r>
            <a:r>
              <a:rPr lang="lv-LV" b="1" dirty="0" err="1">
                <a:solidFill>
                  <a:srgbClr val="A5BD34"/>
                </a:solidFill>
              </a:rPr>
              <a:t>PuMPuRS</a:t>
            </a:r>
            <a:endParaRPr lang="en-US" b="1" dirty="0">
              <a:solidFill>
                <a:srgbClr val="A5BD34"/>
              </a:solidFill>
            </a:endParaRPr>
          </a:p>
        </p:txBody>
      </p:sp>
    </p:spTree>
    <p:extLst>
      <p:ext uri="{BB962C8B-B14F-4D97-AF65-F5344CB8AC3E}">
        <p14:creationId xmlns:p14="http://schemas.microsoft.com/office/powerpoint/2010/main" val="16790082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631B26C-AAF9-4016-8BEC-916A1983BED8}"/>
              </a:ext>
            </a:extLst>
          </p:cNvPr>
          <p:cNvSpPr>
            <a:spLocks noGrp="1"/>
          </p:cNvSpPr>
          <p:nvPr>
            <p:ph type="body" sz="quarter" idx="11"/>
          </p:nvPr>
        </p:nvSpPr>
        <p:spPr>
          <a:xfrm>
            <a:off x="685800" y="3295496"/>
            <a:ext cx="7772400" cy="639762"/>
          </a:xfrm>
        </p:spPr>
        <p:txBody>
          <a:bodyPr>
            <a:normAutofit fontScale="92500" lnSpcReduction="20000"/>
          </a:bodyPr>
          <a:lstStyle/>
          <a:p>
            <a:r>
              <a:rPr lang="lv-LV" sz="2000" b="1"/>
              <a:t>Prezentāciju sagatavoja vecākā </a:t>
            </a:r>
            <a:r>
              <a:rPr lang="lv-LV" sz="2000" b="1" dirty="0"/>
              <a:t>eksperte</a:t>
            </a:r>
          </a:p>
          <a:p>
            <a:r>
              <a:rPr lang="lv-LV" sz="2000" b="1"/>
              <a:t>Ļubova Brežģe</a:t>
            </a:r>
            <a:endParaRPr lang="en-US" sz="2000" b="1" dirty="0"/>
          </a:p>
        </p:txBody>
      </p:sp>
      <p:sp>
        <p:nvSpPr>
          <p:cNvPr id="3" name="Rectangle 2">
            <a:extLst>
              <a:ext uri="{FF2B5EF4-FFF2-40B4-BE49-F238E27FC236}">
                <a16:creationId xmlns:a16="http://schemas.microsoft.com/office/drawing/2014/main" id="{1FBF1206-FE47-4596-91F8-4875ACF0D84E}"/>
              </a:ext>
            </a:extLst>
          </p:cNvPr>
          <p:cNvSpPr/>
          <p:nvPr/>
        </p:nvSpPr>
        <p:spPr>
          <a:xfrm>
            <a:off x="3491880" y="-1"/>
            <a:ext cx="3528392" cy="30915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AB900D93-E4F3-4249-BB0F-C9DD8917A3F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5916" y="1988840"/>
            <a:ext cx="1512168" cy="674882"/>
          </a:xfrm>
          <a:prstGeom prst="rect">
            <a:avLst/>
          </a:prstGeom>
        </p:spPr>
      </p:pic>
      <p:sp>
        <p:nvSpPr>
          <p:cNvPr id="4" name="Taisnstūris 3">
            <a:extLst>
              <a:ext uri="{FF2B5EF4-FFF2-40B4-BE49-F238E27FC236}">
                <a16:creationId xmlns:a16="http://schemas.microsoft.com/office/drawing/2014/main" id="{446B5D8C-AE53-46C5-81F0-6712F963B5E8}"/>
              </a:ext>
            </a:extLst>
          </p:cNvPr>
          <p:cNvSpPr/>
          <p:nvPr/>
        </p:nvSpPr>
        <p:spPr>
          <a:xfrm>
            <a:off x="1835696" y="4365104"/>
            <a:ext cx="5688632"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Tree>
    <p:extLst>
      <p:ext uri="{BB962C8B-B14F-4D97-AF65-F5344CB8AC3E}">
        <p14:creationId xmlns:p14="http://schemas.microsoft.com/office/powerpoint/2010/main" val="36037188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BB645-58F4-4B59-A448-E3A9E7BCDA45}"/>
              </a:ext>
            </a:extLst>
          </p:cNvPr>
          <p:cNvSpPr>
            <a:spLocks noGrp="1"/>
          </p:cNvSpPr>
          <p:nvPr>
            <p:ph type="title"/>
          </p:nvPr>
        </p:nvSpPr>
        <p:spPr>
          <a:xfrm>
            <a:off x="2010137" y="404664"/>
            <a:ext cx="6696744" cy="994122"/>
          </a:xfrm>
        </p:spPr>
        <p:txBody>
          <a:bodyPr/>
          <a:lstStyle/>
          <a:p>
            <a:pPr algn="r"/>
            <a:r>
              <a:rPr lang="lv-LV" sz="2800" b="1" dirty="0">
                <a:latin typeface="Verdana" panose="020B0604030504040204" pitchFamily="34" charset="0"/>
                <a:ea typeface="Verdana" panose="020B0604030504040204" pitchFamily="34" charset="0"/>
              </a:rPr>
              <a:t>Konkursu uzsaukumi</a:t>
            </a:r>
            <a:br>
              <a:rPr lang="lv-LV" b="1" dirty="0"/>
            </a:br>
            <a:endParaRPr lang="lv-LV" sz="2000" dirty="0">
              <a:latin typeface="Verdana" panose="020B0604030504040204" pitchFamily="34" charset="0"/>
              <a:ea typeface="Verdana" panose="020B0604030504040204" pitchFamily="34" charset="0"/>
            </a:endParaRPr>
          </a:p>
        </p:txBody>
      </p:sp>
      <p:sp>
        <p:nvSpPr>
          <p:cNvPr id="3" name="Content Placeholder 2">
            <a:extLst>
              <a:ext uri="{FF2B5EF4-FFF2-40B4-BE49-F238E27FC236}">
                <a16:creationId xmlns:a16="http://schemas.microsoft.com/office/drawing/2014/main" id="{3C72AA6A-68D2-4B30-A47B-620B9161A4F4}"/>
              </a:ext>
            </a:extLst>
          </p:cNvPr>
          <p:cNvSpPr>
            <a:spLocks noGrp="1"/>
          </p:cNvSpPr>
          <p:nvPr>
            <p:ph idx="1"/>
          </p:nvPr>
        </p:nvSpPr>
        <p:spPr>
          <a:xfrm>
            <a:off x="1115616" y="1988841"/>
            <a:ext cx="7571184" cy="3096344"/>
          </a:xfrm>
        </p:spPr>
        <p:txBody>
          <a:bodyPr/>
          <a:lstStyle/>
          <a:p>
            <a:pPr>
              <a:buFont typeface="Wingdings" panose="05000000000000000000" pitchFamily="2" charset="2"/>
              <a:buChar char="§"/>
            </a:pPr>
            <a:r>
              <a:rPr lang="lv-LV" sz="2000" dirty="0">
                <a:latin typeface="Verdana" panose="020B0604030504040204" pitchFamily="34" charset="0"/>
                <a:ea typeface="Verdana" panose="020B0604030504040204" pitchFamily="34" charset="0"/>
              </a:rPr>
              <a:t>1. uzsaukums (2018.): 36 pašvaldības, 78 projekti</a:t>
            </a:r>
          </a:p>
          <a:p>
            <a:pPr>
              <a:buFont typeface="Wingdings" panose="05000000000000000000" pitchFamily="2" charset="2"/>
              <a:buChar char="§"/>
            </a:pPr>
            <a:r>
              <a:rPr lang="lv-LV" sz="2000" dirty="0">
                <a:latin typeface="Verdana" panose="020B0604030504040204" pitchFamily="34" charset="0"/>
                <a:ea typeface="Verdana" panose="020B0604030504040204" pitchFamily="34" charset="0"/>
              </a:rPr>
              <a:t>2. uzsaukums (2019.): 50 pašvaldības, 97 projekti</a:t>
            </a:r>
          </a:p>
          <a:p>
            <a:pPr>
              <a:buFont typeface="Wingdings" panose="05000000000000000000" pitchFamily="2" charset="2"/>
              <a:buChar char="§"/>
            </a:pPr>
            <a:r>
              <a:rPr lang="lv-LV" sz="2000" dirty="0">
                <a:latin typeface="Verdana" panose="020B0604030504040204" pitchFamily="34" charset="0"/>
                <a:ea typeface="Verdana" panose="020B0604030504040204" pitchFamily="34" charset="0"/>
              </a:rPr>
              <a:t>3. uzsaukums (2020</a:t>
            </a:r>
            <a:r>
              <a:rPr lang="lv-LV" sz="2000">
                <a:latin typeface="Verdana" panose="020B0604030504040204" pitchFamily="34" charset="0"/>
                <a:ea typeface="Verdana" panose="020B0604030504040204" pitchFamily="34" charset="0"/>
              </a:rPr>
              <a:t>.): 63 pašvaldības, 192 projekti</a:t>
            </a:r>
          </a:p>
          <a:p>
            <a:pPr>
              <a:buFont typeface="Wingdings" panose="05000000000000000000" pitchFamily="2" charset="2"/>
              <a:buChar char="§"/>
            </a:pPr>
            <a:r>
              <a:rPr lang="lv-LV" sz="2000">
                <a:latin typeface="Verdana" panose="020B0604030504040204" pitchFamily="34" charset="0"/>
                <a:ea typeface="Verdana" panose="020B0604030504040204" pitchFamily="34" charset="0"/>
              </a:rPr>
              <a:t>4. uzsaukums (2021.): 64 pašvaldības, 126 projekti</a:t>
            </a:r>
            <a:endParaRPr lang="lv-LV" sz="2000" dirty="0">
              <a:latin typeface="Verdana" panose="020B0604030504040204" pitchFamily="34" charset="0"/>
              <a:ea typeface="Verdana" panose="020B0604030504040204" pitchFamily="34" charset="0"/>
            </a:endParaRPr>
          </a:p>
          <a:p>
            <a:pPr>
              <a:buFont typeface="Wingdings" panose="05000000000000000000" pitchFamily="2" charset="2"/>
              <a:buChar char="§"/>
            </a:pPr>
            <a:endParaRPr lang="lv-LV" sz="2000" dirty="0">
              <a:latin typeface="Verdana" panose="020B0604030504040204" pitchFamily="34" charset="0"/>
              <a:ea typeface="Verdana" panose="020B0604030504040204" pitchFamily="34" charset="0"/>
            </a:endParaRPr>
          </a:p>
          <a:p>
            <a:pPr marL="0" indent="0">
              <a:buNone/>
            </a:pPr>
            <a:endParaRPr lang="lv-LV" sz="20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043551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BB645-58F4-4B59-A448-E3A9E7BCDA45}"/>
              </a:ext>
            </a:extLst>
          </p:cNvPr>
          <p:cNvSpPr>
            <a:spLocks noGrp="1"/>
          </p:cNvSpPr>
          <p:nvPr>
            <p:ph type="title"/>
          </p:nvPr>
        </p:nvSpPr>
        <p:spPr>
          <a:xfrm>
            <a:off x="2010137" y="404664"/>
            <a:ext cx="6696744" cy="994122"/>
          </a:xfrm>
        </p:spPr>
        <p:txBody>
          <a:bodyPr/>
          <a:lstStyle/>
          <a:p>
            <a:pPr algn="r"/>
            <a:r>
              <a:rPr lang="lv-LV" sz="2800" b="1" dirty="0">
                <a:latin typeface="Verdana" panose="020B0604030504040204" pitchFamily="34" charset="0"/>
                <a:ea typeface="Verdana" panose="020B0604030504040204" pitchFamily="34" charset="0"/>
              </a:rPr>
              <a:t>Projekti ir vērsti uz šādu mērķu sasniegšanu </a:t>
            </a:r>
            <a:br>
              <a:rPr lang="lv-LV" b="1" dirty="0"/>
            </a:br>
            <a:endParaRPr lang="lv-LV" sz="2000" dirty="0">
              <a:latin typeface="Verdana" panose="020B0604030504040204" pitchFamily="34" charset="0"/>
              <a:ea typeface="Verdana" panose="020B0604030504040204" pitchFamily="34" charset="0"/>
            </a:endParaRPr>
          </a:p>
        </p:txBody>
      </p:sp>
      <p:sp>
        <p:nvSpPr>
          <p:cNvPr id="3" name="Content Placeholder 2">
            <a:extLst>
              <a:ext uri="{FF2B5EF4-FFF2-40B4-BE49-F238E27FC236}">
                <a16:creationId xmlns:a16="http://schemas.microsoft.com/office/drawing/2014/main" id="{3C72AA6A-68D2-4B30-A47B-620B9161A4F4}"/>
              </a:ext>
            </a:extLst>
          </p:cNvPr>
          <p:cNvSpPr>
            <a:spLocks noGrp="1"/>
          </p:cNvSpPr>
          <p:nvPr>
            <p:ph idx="1"/>
          </p:nvPr>
        </p:nvSpPr>
        <p:spPr>
          <a:xfrm>
            <a:off x="1115616" y="1988841"/>
            <a:ext cx="7571184" cy="3096344"/>
          </a:xfrm>
        </p:spPr>
        <p:txBody>
          <a:bodyPr/>
          <a:lstStyle/>
          <a:p>
            <a:pPr>
              <a:buFont typeface="Wingdings" panose="05000000000000000000" pitchFamily="2" charset="2"/>
              <a:buChar char="§"/>
            </a:pPr>
            <a:r>
              <a:rPr lang="lv-LV" sz="2000" dirty="0">
                <a:latin typeface="Verdana" panose="020B0604030504040204" pitchFamily="34" charset="0"/>
                <a:ea typeface="Verdana" panose="020B0604030504040204" pitchFamily="34" charset="0"/>
              </a:rPr>
              <a:t>palielināt priekšlaicīgas mācību pārtraukšanas (turpmāk – PMP) riska grupas izglītojamo motivāciju turpināt izglītību un veicināt viņu aktīvu līdzdalību ikdienas dzīvē; </a:t>
            </a:r>
          </a:p>
          <a:p>
            <a:pPr>
              <a:buFont typeface="Wingdings" panose="05000000000000000000" pitchFamily="2" charset="2"/>
              <a:buChar char="§"/>
            </a:pPr>
            <a:endParaRPr lang="lv-LV" sz="2000" dirty="0">
              <a:latin typeface="Verdana" panose="020B0604030504040204" pitchFamily="34" charset="0"/>
              <a:ea typeface="Verdana" panose="020B0604030504040204" pitchFamily="34" charset="0"/>
            </a:endParaRPr>
          </a:p>
          <a:p>
            <a:pPr>
              <a:buFont typeface="Wingdings" panose="05000000000000000000" pitchFamily="2" charset="2"/>
              <a:buChar char="§"/>
            </a:pPr>
            <a:r>
              <a:rPr lang="lv-LV" sz="2000" dirty="0">
                <a:latin typeface="Verdana" panose="020B0604030504040204" pitchFamily="34" charset="0"/>
                <a:ea typeface="Verdana" panose="020B0604030504040204" pitchFamily="34" charset="0"/>
              </a:rPr>
              <a:t>iesaistīt PMP riska grupas izglītojamos jauniešu aktivitātēs un jaunatnes iniciatīvu projektos ārpus formālās izglītības, nodrošinot aktivitāšu pieejamību iespējami tuvu bērnu un jauniešu dzīves un mācību vietai.</a:t>
            </a:r>
          </a:p>
          <a:p>
            <a:pPr marL="0" indent="0">
              <a:buNone/>
            </a:pPr>
            <a:endParaRPr lang="lv-LV" sz="20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6634390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BB645-58F4-4B59-A448-E3A9E7BCDA45}"/>
              </a:ext>
            </a:extLst>
          </p:cNvPr>
          <p:cNvSpPr>
            <a:spLocks noGrp="1"/>
          </p:cNvSpPr>
          <p:nvPr>
            <p:ph type="title"/>
          </p:nvPr>
        </p:nvSpPr>
        <p:spPr>
          <a:xfrm>
            <a:off x="1979712" y="494348"/>
            <a:ext cx="6912768" cy="1066130"/>
          </a:xfrm>
        </p:spPr>
        <p:txBody>
          <a:bodyPr/>
          <a:lstStyle/>
          <a:p>
            <a:r>
              <a:rPr lang="lv-LV" sz="3200" b="1" dirty="0">
                <a:latin typeface="Verdana" panose="020B0604030504040204" pitchFamily="34" charset="0"/>
                <a:ea typeface="Verdana" panose="020B0604030504040204" pitchFamily="34" charset="0"/>
              </a:rPr>
              <a:t>Projekta iesniedzējs var būt</a:t>
            </a:r>
            <a:br>
              <a:rPr lang="lv-LV" b="1" dirty="0"/>
            </a:br>
            <a:endParaRPr lang="lv-LV" sz="2000" dirty="0">
              <a:latin typeface="Verdana" panose="020B0604030504040204" pitchFamily="34" charset="0"/>
              <a:ea typeface="Verdana" panose="020B0604030504040204" pitchFamily="34" charset="0"/>
            </a:endParaRPr>
          </a:p>
        </p:txBody>
      </p:sp>
      <p:sp>
        <p:nvSpPr>
          <p:cNvPr id="4" name="Rectangle 3">
            <a:extLst>
              <a:ext uri="{FF2B5EF4-FFF2-40B4-BE49-F238E27FC236}">
                <a16:creationId xmlns:a16="http://schemas.microsoft.com/office/drawing/2014/main" id="{AD8232E8-6213-4485-BB76-3AD2754209A4}"/>
              </a:ext>
            </a:extLst>
          </p:cNvPr>
          <p:cNvSpPr/>
          <p:nvPr/>
        </p:nvSpPr>
        <p:spPr>
          <a:xfrm>
            <a:off x="1115616" y="2198246"/>
            <a:ext cx="7560840" cy="2017540"/>
          </a:xfrm>
          <a:prstGeom prst="rect">
            <a:avLst/>
          </a:prstGeom>
        </p:spPr>
        <p:txBody>
          <a:bodyPr wrap="square">
            <a:spAutoFit/>
          </a:bodyPr>
          <a:lstStyle/>
          <a:p>
            <a:pPr marL="342900" lvl="0" indent="-342900" algn="just" fontAlgn="base">
              <a:lnSpc>
                <a:spcPct val="107000"/>
              </a:lnSpc>
              <a:spcBef>
                <a:spcPts val="1200"/>
              </a:spcBef>
              <a:spcAft>
                <a:spcPts val="0"/>
              </a:spcAft>
              <a:buFont typeface="Symbol" panose="05050102010706020507" pitchFamily="18" charset="2"/>
              <a:buBlip>
                <a:blip r:embed="rId2"/>
              </a:buBlip>
            </a:pPr>
            <a:r>
              <a:rPr lang="lv-LV" sz="2000" kern="0" dirty="0">
                <a:effectLst>
                  <a:outerShdw sx="0" sy="0">
                    <a:srgbClr val="000000"/>
                  </a:outerShdw>
                </a:effectLst>
                <a:latin typeface="Verdana" panose="020B0604030504040204" pitchFamily="34" charset="0"/>
                <a:ea typeface="Verdana" panose="020B0604030504040204" pitchFamily="34" charset="0"/>
                <a:cs typeface="Times New Roman" panose="02020603050405020304" pitchFamily="18" charset="0"/>
              </a:rPr>
              <a:t>jaunatnes organizācija;</a:t>
            </a:r>
          </a:p>
          <a:p>
            <a:pPr marL="342900" lvl="0" indent="-342900" algn="just" fontAlgn="base">
              <a:lnSpc>
                <a:spcPct val="107000"/>
              </a:lnSpc>
              <a:spcBef>
                <a:spcPts val="1200"/>
              </a:spcBef>
              <a:spcAft>
                <a:spcPts val="0"/>
              </a:spcAft>
              <a:buFont typeface="Symbol" panose="05050102010706020507" pitchFamily="18" charset="2"/>
              <a:buBlip>
                <a:blip r:embed="rId2"/>
              </a:buBlip>
            </a:pPr>
            <a:r>
              <a:rPr lang="lv-LV" sz="2000" kern="0" dirty="0">
                <a:effectLst>
                  <a:outerShdw sx="0" sy="0">
                    <a:srgbClr val="000000"/>
                  </a:outerShdw>
                </a:effectLst>
                <a:latin typeface="Verdana" panose="020B0604030504040204" pitchFamily="34" charset="0"/>
                <a:ea typeface="Verdana" panose="020B0604030504040204" pitchFamily="34" charset="0"/>
                <a:cs typeface="Times New Roman" panose="02020603050405020304" pitchFamily="18" charset="0"/>
              </a:rPr>
              <a:t>biedrība vai nodibinājums, kas veic darbu ar jaunatni;</a:t>
            </a:r>
          </a:p>
          <a:p>
            <a:pPr marL="342900" lvl="0" indent="-342900" algn="just" fontAlgn="base">
              <a:lnSpc>
                <a:spcPct val="107000"/>
              </a:lnSpc>
              <a:spcBef>
                <a:spcPts val="1200"/>
              </a:spcBef>
              <a:spcAft>
                <a:spcPts val="800"/>
              </a:spcAft>
              <a:buFont typeface="Symbol" panose="05050102010706020507" pitchFamily="18" charset="2"/>
              <a:buBlip>
                <a:blip r:embed="rId2"/>
              </a:buBlip>
            </a:pPr>
            <a:r>
              <a:rPr lang="lv-LV" sz="2000" kern="0" dirty="0">
                <a:effectLst>
                  <a:outerShdw sx="0" sy="0">
                    <a:srgbClr val="000000"/>
                  </a:outerShdw>
                </a:effectLst>
                <a:latin typeface="Verdana" panose="020B0604030504040204" pitchFamily="34" charset="0"/>
                <a:ea typeface="Verdana" panose="020B0604030504040204" pitchFamily="34" charset="0"/>
                <a:cs typeface="Times New Roman" panose="02020603050405020304" pitchFamily="18" charset="0"/>
              </a:rPr>
              <a:t>jauniešu iniciatīvu grupa sadarbībā ar reģistrētu jaunatnes organizāciju vai biedrību un nodibinājumu, kas veic darbu ar jaunatni.</a:t>
            </a:r>
          </a:p>
        </p:txBody>
      </p:sp>
    </p:spTree>
    <p:extLst>
      <p:ext uri="{BB962C8B-B14F-4D97-AF65-F5344CB8AC3E}">
        <p14:creationId xmlns:p14="http://schemas.microsoft.com/office/powerpoint/2010/main" val="32508720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BB645-58F4-4B59-A448-E3A9E7BCDA45}"/>
              </a:ext>
            </a:extLst>
          </p:cNvPr>
          <p:cNvSpPr>
            <a:spLocks noGrp="1"/>
          </p:cNvSpPr>
          <p:nvPr>
            <p:ph type="title"/>
          </p:nvPr>
        </p:nvSpPr>
        <p:spPr>
          <a:xfrm>
            <a:off x="1907704" y="274638"/>
            <a:ext cx="6912768" cy="1066130"/>
          </a:xfrm>
        </p:spPr>
        <p:txBody>
          <a:bodyPr/>
          <a:lstStyle/>
          <a:p>
            <a:r>
              <a:rPr lang="lv-LV" sz="3200" b="1" dirty="0">
                <a:latin typeface="Verdana" panose="020B0604030504040204" pitchFamily="34" charset="0"/>
                <a:ea typeface="Verdana" panose="020B0604030504040204" pitchFamily="34" charset="0"/>
              </a:rPr>
              <a:t>Projekta mērķa grupa</a:t>
            </a:r>
            <a:br>
              <a:rPr lang="lv-LV" dirty="0"/>
            </a:br>
            <a:br>
              <a:rPr lang="lv-LV" b="1" dirty="0"/>
            </a:br>
            <a:endParaRPr lang="lv-LV" sz="2000" dirty="0">
              <a:latin typeface="Verdana" panose="020B0604030504040204" pitchFamily="34" charset="0"/>
              <a:ea typeface="Verdana" panose="020B0604030504040204" pitchFamily="34" charset="0"/>
            </a:endParaRPr>
          </a:p>
        </p:txBody>
      </p:sp>
      <p:sp>
        <p:nvSpPr>
          <p:cNvPr id="3" name="Content Placeholder 2">
            <a:extLst>
              <a:ext uri="{FF2B5EF4-FFF2-40B4-BE49-F238E27FC236}">
                <a16:creationId xmlns:a16="http://schemas.microsoft.com/office/drawing/2014/main" id="{3C72AA6A-68D2-4B30-A47B-620B9161A4F4}"/>
              </a:ext>
            </a:extLst>
          </p:cNvPr>
          <p:cNvSpPr>
            <a:spLocks noGrp="1"/>
          </p:cNvSpPr>
          <p:nvPr>
            <p:ph idx="1"/>
          </p:nvPr>
        </p:nvSpPr>
        <p:spPr>
          <a:xfrm>
            <a:off x="2123728" y="974315"/>
            <a:ext cx="6624736" cy="2016224"/>
          </a:xfrm>
        </p:spPr>
        <p:txBody>
          <a:bodyPr/>
          <a:lstStyle/>
          <a:p>
            <a:pPr marL="0" indent="0">
              <a:buNone/>
            </a:pPr>
            <a:r>
              <a:rPr lang="lv-LV" sz="2000" dirty="0">
                <a:latin typeface="Verdana" panose="020B0604030504040204" pitchFamily="34" charset="0"/>
                <a:ea typeface="Verdana" panose="020B0604030504040204" pitchFamily="34" charset="0"/>
              </a:rPr>
              <a:t>Vispārējās izglītības iestāžu izglītojamie no 5. līdz 12. klasei, kā arī to profesionālās izglītības iestāžu un vispārējās izglītības iestāžu, kuras īsteno profesionālās izglītības programmas, izglītojamie no 1. līdz 4. kursam, t.sk. PMP riska grupas izglītojamie.</a:t>
            </a:r>
          </a:p>
        </p:txBody>
      </p:sp>
      <p:sp>
        <p:nvSpPr>
          <p:cNvPr id="7" name="Rectangle 6">
            <a:extLst>
              <a:ext uri="{FF2B5EF4-FFF2-40B4-BE49-F238E27FC236}">
                <a16:creationId xmlns:a16="http://schemas.microsoft.com/office/drawing/2014/main" id="{5D295A08-2419-4F35-A0A7-2026E561002E}"/>
              </a:ext>
            </a:extLst>
          </p:cNvPr>
          <p:cNvSpPr/>
          <p:nvPr/>
        </p:nvSpPr>
        <p:spPr>
          <a:xfrm>
            <a:off x="755576" y="3530847"/>
            <a:ext cx="4344720" cy="1547924"/>
          </a:xfrm>
          <a:prstGeom prst="rect">
            <a:avLst/>
          </a:prstGeom>
        </p:spPr>
        <p:txBody>
          <a:bodyPr wrap="square">
            <a:spAutoFit/>
          </a:bodyPr>
          <a:lstStyle/>
          <a:p>
            <a:pPr>
              <a:lnSpc>
                <a:spcPct val="107000"/>
              </a:lnSpc>
              <a:spcAft>
                <a:spcPts val="800"/>
              </a:spcAft>
            </a:pPr>
            <a:r>
              <a:rPr lang="lv-LV" i="1" dirty="0">
                <a:latin typeface="Verdana" panose="020B0604030504040204" pitchFamily="34" charset="0"/>
                <a:ea typeface="Verdana" panose="020B0604030504040204" pitchFamily="34" charset="0"/>
                <a:cs typeface="Times New Roman" panose="02020603050405020304" pitchFamily="18" charset="0"/>
              </a:rPr>
              <a:t>Minimālais PMP riska grupas izglītojamo īpatsvars, kas iesaistāms projektā - ne mazāk kā 10 % no kopējā projektā iesaistīto dalībnieku skaita. </a:t>
            </a:r>
          </a:p>
        </p:txBody>
      </p:sp>
      <p:sp>
        <p:nvSpPr>
          <p:cNvPr id="4" name="Rectangle: Rounded Corners 3">
            <a:extLst>
              <a:ext uri="{FF2B5EF4-FFF2-40B4-BE49-F238E27FC236}">
                <a16:creationId xmlns:a16="http://schemas.microsoft.com/office/drawing/2014/main" id="{E4D220B2-3DAE-4F8E-A660-A1E84EDE6975}"/>
              </a:ext>
            </a:extLst>
          </p:cNvPr>
          <p:cNvSpPr/>
          <p:nvPr/>
        </p:nvSpPr>
        <p:spPr>
          <a:xfrm>
            <a:off x="611560" y="3429000"/>
            <a:ext cx="4344720" cy="1791012"/>
          </a:xfrm>
          <a:prstGeom prst="roundRect">
            <a:avLst/>
          </a:prstGeom>
          <a:noFill/>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pic>
        <p:nvPicPr>
          <p:cNvPr id="6" name="Picture 5">
            <a:extLst>
              <a:ext uri="{FF2B5EF4-FFF2-40B4-BE49-F238E27FC236}">
                <a16:creationId xmlns:a16="http://schemas.microsoft.com/office/drawing/2014/main" id="{F9049794-B277-4A77-AB95-70EFC86F19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57031" y="2758698"/>
            <a:ext cx="3184033" cy="3824664"/>
          </a:xfrm>
          <a:prstGeom prst="rect">
            <a:avLst/>
          </a:prstGeom>
        </p:spPr>
      </p:pic>
    </p:spTree>
    <p:extLst>
      <p:ext uri="{BB962C8B-B14F-4D97-AF65-F5344CB8AC3E}">
        <p14:creationId xmlns:p14="http://schemas.microsoft.com/office/powerpoint/2010/main" val="33448175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atura vietturis 2">
            <a:extLst>
              <a:ext uri="{FF2B5EF4-FFF2-40B4-BE49-F238E27FC236}">
                <a16:creationId xmlns:a16="http://schemas.microsoft.com/office/drawing/2014/main" id="{7183538C-DC59-4BDD-A60F-0ADB8E48F484}"/>
              </a:ext>
            </a:extLst>
          </p:cNvPr>
          <p:cNvSpPr>
            <a:spLocks noGrp="1"/>
          </p:cNvSpPr>
          <p:nvPr>
            <p:ph idx="1"/>
          </p:nvPr>
        </p:nvSpPr>
        <p:spPr>
          <a:xfrm>
            <a:off x="1043608" y="2348880"/>
            <a:ext cx="7365504" cy="2332856"/>
          </a:xfrm>
        </p:spPr>
        <p:txBody>
          <a:bodyPr/>
          <a:lstStyle/>
          <a:p>
            <a:pPr marL="0" indent="0">
              <a:buNone/>
            </a:pPr>
            <a:r>
              <a:rPr lang="lv-LV" sz="2000" dirty="0">
                <a:latin typeface="Verdana" panose="020B0604030504040204" pitchFamily="34" charset="0"/>
                <a:ea typeface="Verdana" panose="020B0604030504040204" pitchFamily="34" charset="0"/>
              </a:rPr>
              <a:t>Pētījumi rāda, ka skolas pamešana parasti nav pēkšņa – bērns dod identificējamus signālus 1-3 gadus pirms šāda lēmuma pieņemšanas</a:t>
            </a:r>
            <a:endParaRPr lang="en-GB" sz="20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6767559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741861C1-E1BB-4B05-986D-7EA7FDD2167F}"/>
              </a:ext>
            </a:extLst>
          </p:cNvPr>
          <p:cNvSpPr/>
          <p:nvPr/>
        </p:nvSpPr>
        <p:spPr>
          <a:xfrm>
            <a:off x="971600" y="1916832"/>
            <a:ext cx="4344720" cy="1791012"/>
          </a:xfrm>
          <a:prstGeom prst="roundRect">
            <a:avLst/>
          </a:prstGeom>
          <a:noFill/>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5" name="Taisnstūris 4">
            <a:extLst>
              <a:ext uri="{FF2B5EF4-FFF2-40B4-BE49-F238E27FC236}">
                <a16:creationId xmlns:a16="http://schemas.microsoft.com/office/drawing/2014/main" id="{CC0F6DE3-B942-49AB-A294-433EC388B73D}"/>
              </a:ext>
            </a:extLst>
          </p:cNvPr>
          <p:cNvSpPr/>
          <p:nvPr/>
        </p:nvSpPr>
        <p:spPr>
          <a:xfrm>
            <a:off x="1127736" y="2132856"/>
            <a:ext cx="4032448" cy="1380443"/>
          </a:xfrm>
          <a:prstGeom prst="rect">
            <a:avLst/>
          </a:prstGeom>
        </p:spPr>
        <p:txBody>
          <a:bodyPr wrap="square">
            <a:spAutoFit/>
          </a:bodyPr>
          <a:lstStyle/>
          <a:p>
            <a:pPr>
              <a:lnSpc>
                <a:spcPct val="107000"/>
              </a:lnSpc>
              <a:spcAft>
                <a:spcPts val="800"/>
              </a:spcAft>
            </a:pPr>
            <a:r>
              <a:rPr lang="lv-LV" sz="2000" i="1" dirty="0">
                <a:latin typeface="Verdana" panose="020B0604030504040204" pitchFamily="34" charset="0"/>
                <a:ea typeface="Verdana" panose="020B0604030504040204" pitchFamily="34" charset="0"/>
                <a:cs typeface="Times New Roman" panose="02020603050405020304" pitchFamily="18" charset="0"/>
              </a:rPr>
              <a:t>Jauniešu piederību kādai no PMP riska grupām apliecina izglītības iestādes vai pašvaldības vadītājs</a:t>
            </a:r>
          </a:p>
        </p:txBody>
      </p:sp>
      <p:pic>
        <p:nvPicPr>
          <p:cNvPr id="6" name="Picture 5">
            <a:extLst>
              <a:ext uri="{FF2B5EF4-FFF2-40B4-BE49-F238E27FC236}">
                <a16:creationId xmlns:a16="http://schemas.microsoft.com/office/drawing/2014/main" id="{6794BEC9-E3D0-40E1-B8CD-43CB2836BE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57031" y="2758698"/>
            <a:ext cx="3184033" cy="3824664"/>
          </a:xfrm>
          <a:prstGeom prst="rect">
            <a:avLst/>
          </a:prstGeom>
        </p:spPr>
      </p:pic>
    </p:spTree>
    <p:extLst>
      <p:ext uri="{BB962C8B-B14F-4D97-AF65-F5344CB8AC3E}">
        <p14:creationId xmlns:p14="http://schemas.microsoft.com/office/powerpoint/2010/main" val="27516928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B54821-C397-44D9-BCB8-C251D78E0101}"/>
              </a:ext>
            </a:extLst>
          </p:cNvPr>
          <p:cNvSpPr>
            <a:spLocks noGrp="1"/>
          </p:cNvSpPr>
          <p:nvPr>
            <p:ph type="title"/>
          </p:nvPr>
        </p:nvSpPr>
        <p:spPr/>
        <p:txBody>
          <a:bodyPr>
            <a:normAutofit/>
          </a:bodyPr>
          <a:lstStyle/>
          <a:p>
            <a:pPr algn="ctr"/>
            <a:r>
              <a:rPr lang="lv-LV" sz="3200" dirty="0"/>
              <a:t>Pētījumi par PMP tēmu</a:t>
            </a:r>
            <a:endParaRPr lang="en-US" sz="3200" dirty="0"/>
          </a:p>
        </p:txBody>
      </p:sp>
      <p:sp>
        <p:nvSpPr>
          <p:cNvPr id="3" name="Content Placeholder 2">
            <a:extLst>
              <a:ext uri="{FF2B5EF4-FFF2-40B4-BE49-F238E27FC236}">
                <a16:creationId xmlns:a16="http://schemas.microsoft.com/office/drawing/2014/main" id="{2C115ABD-B638-48D0-9867-30C204337865}"/>
              </a:ext>
            </a:extLst>
          </p:cNvPr>
          <p:cNvSpPr>
            <a:spLocks noGrp="1"/>
          </p:cNvSpPr>
          <p:nvPr>
            <p:ph idx="1"/>
          </p:nvPr>
        </p:nvSpPr>
        <p:spPr>
          <a:xfrm>
            <a:off x="1403648" y="1196752"/>
            <a:ext cx="7435552" cy="4929421"/>
          </a:xfrm>
        </p:spPr>
        <p:txBody>
          <a:bodyPr>
            <a:normAutofit lnSpcReduction="10000"/>
          </a:bodyPr>
          <a:lstStyle/>
          <a:p>
            <a:pPr marL="342900" indent="-342900">
              <a:buFont typeface="Wingdings" panose="05000000000000000000" pitchFamily="2" charset="2"/>
              <a:buChar char="§"/>
            </a:pPr>
            <a:r>
              <a:rPr lang="lv-LV" dirty="0"/>
              <a:t>Pētījums par politikas alternatīvu veidošanu priekšlaicīgas mācību pārtraukšanas problēmas risināšanai (2015) </a:t>
            </a:r>
            <a:r>
              <a:rPr lang="lv-LV" dirty="0">
                <a:hlinkClick r:id="rId2"/>
              </a:rPr>
              <a:t>http://www.izm.gov.lv/images/statistika/petijumi/IZM_PMP_Gala_zinojums_AptaujuCentrs_ExcoloLatvia_2015.pdf</a:t>
            </a:r>
            <a:r>
              <a:rPr lang="lv-LV" dirty="0"/>
              <a:t>  </a:t>
            </a:r>
          </a:p>
          <a:p>
            <a:pPr marL="342900" indent="-342900">
              <a:buFont typeface="Wingdings" panose="05000000000000000000" pitchFamily="2" charset="2"/>
              <a:buChar char="§"/>
            </a:pPr>
            <a:r>
              <a:rPr lang="lv-LV" dirty="0"/>
              <a:t>Pētījums par priekšlaicīgas mācību pamešanas iemesliem un riskiem jauniešiem vecuma grupā no 13 līdz 18 gadiem (2014) </a:t>
            </a:r>
            <a:r>
              <a:rPr lang="lv-LV" dirty="0">
                <a:hlinkClick r:id="rId3"/>
              </a:rPr>
              <a:t>http://www.izm.gov.lv/images/statistika/petijumi/41.</a:t>
            </a:r>
            <a:r>
              <a:rPr lang="lv-LV">
                <a:hlinkClick r:id="rId3"/>
              </a:rPr>
              <a:t>pdf</a:t>
            </a:r>
            <a:r>
              <a:rPr lang="lv-LV"/>
              <a:t>  </a:t>
            </a:r>
          </a:p>
          <a:p>
            <a:pPr marL="342900" indent="-342900">
              <a:buFont typeface="Wingdings" panose="05000000000000000000" pitchFamily="2" charset="2"/>
              <a:buChar char="§"/>
            </a:pPr>
            <a:r>
              <a:rPr lang="lv-LV"/>
              <a:t>Starppētījums“Atbalsts priekšlaicīgas mācību pārtraukšanas samazināšanai” (2020)</a:t>
            </a:r>
          </a:p>
          <a:p>
            <a:r>
              <a:rPr lang="lv-LV">
                <a:hlinkClick r:id="rId4"/>
              </a:rPr>
              <a:t>http://www.pumpurs.lv/sites/default/files/2020-06/IKVD_Pumpurs_Petijums_GALA_ZINOJUMS_29_06_2020.pdf</a:t>
            </a:r>
            <a:r>
              <a:rPr lang="lv-LV"/>
              <a:t> </a:t>
            </a:r>
            <a:endParaRPr lang="lv-LV" dirty="0"/>
          </a:p>
          <a:p>
            <a:endParaRPr lang="en-US" dirty="0"/>
          </a:p>
        </p:txBody>
      </p:sp>
      <p:sp>
        <p:nvSpPr>
          <p:cNvPr id="4" name="Text Placeholder 3">
            <a:extLst>
              <a:ext uri="{FF2B5EF4-FFF2-40B4-BE49-F238E27FC236}">
                <a16:creationId xmlns:a16="http://schemas.microsoft.com/office/drawing/2014/main" id="{A6C8DDE9-B9EE-4039-8B93-CE4BD8F56A86}"/>
              </a:ext>
            </a:extLst>
          </p:cNvPr>
          <p:cNvSpPr>
            <a:spLocks noGrp="1"/>
          </p:cNvSpPr>
          <p:nvPr>
            <p:ph type="body" sz="quarter" idx="10"/>
          </p:nvPr>
        </p:nvSpPr>
        <p:spPr/>
        <p:txBody>
          <a:bodyPr/>
          <a:lstStyle/>
          <a:p>
            <a:endParaRPr lang="en-US"/>
          </a:p>
        </p:txBody>
      </p:sp>
      <p:sp>
        <p:nvSpPr>
          <p:cNvPr id="5" name="Text Placeholder 4">
            <a:extLst>
              <a:ext uri="{FF2B5EF4-FFF2-40B4-BE49-F238E27FC236}">
                <a16:creationId xmlns:a16="http://schemas.microsoft.com/office/drawing/2014/main" id="{E117168D-75DA-40CD-8C3C-CA07E4570BEE}"/>
              </a:ext>
            </a:extLst>
          </p:cNvPr>
          <p:cNvSpPr>
            <a:spLocks noGrp="1"/>
          </p:cNvSpPr>
          <p:nvPr>
            <p:ph type="body" sz="quarter" idx="12"/>
          </p:nvPr>
        </p:nvSpPr>
        <p:spPr/>
        <p:txBody>
          <a:bodyPr/>
          <a:lstStyle/>
          <a:p>
            <a:endParaRPr lang="en-US"/>
          </a:p>
        </p:txBody>
      </p:sp>
      <p:sp>
        <p:nvSpPr>
          <p:cNvPr id="6" name="Slide Number Placeholder 5">
            <a:extLst>
              <a:ext uri="{FF2B5EF4-FFF2-40B4-BE49-F238E27FC236}">
                <a16:creationId xmlns:a16="http://schemas.microsoft.com/office/drawing/2014/main" id="{1CD259DD-739C-48F1-947E-0EDCBBF8AE1A}"/>
              </a:ext>
            </a:extLst>
          </p:cNvPr>
          <p:cNvSpPr>
            <a:spLocks noGrp="1"/>
          </p:cNvSpPr>
          <p:nvPr>
            <p:ph type="sldNum" sz="quarter" idx="13"/>
          </p:nvPr>
        </p:nvSpPr>
        <p:spPr/>
        <p:txBody>
          <a:bodyPr/>
          <a:lstStyle/>
          <a:p>
            <a:pPr>
              <a:defRPr/>
            </a:pPr>
            <a:fld id="{4961CF2E-11C3-4D5E-B2D2-3BFAF1B6998A}" type="slidenum">
              <a:rPr lang="en-US" altLang="lv-LV" smtClean="0"/>
              <a:pPr>
                <a:defRPr/>
              </a:pPr>
              <a:t>9</a:t>
            </a:fld>
            <a:endParaRPr lang="en-US" altLang="lv-LV"/>
          </a:p>
        </p:txBody>
      </p:sp>
    </p:spTree>
    <p:extLst>
      <p:ext uri="{BB962C8B-B14F-4D97-AF65-F5344CB8AC3E}">
        <p14:creationId xmlns:p14="http://schemas.microsoft.com/office/powerpoint/2010/main" val="30604642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89_Prezentacija_templateLV">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itullapa_kontaktinformacija">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lgn="l">
          <a:defRPr dirty="0" smtClean="0"/>
        </a:defPPr>
      </a:lstStyle>
    </a:txDef>
  </a:objectDefaults>
  <a:extraClrSchemeLst/>
  <a:extLst>
    <a:ext uri="{05A4C25C-085E-4340-85A3-A5531E510DB2}">
      <thm15:themeFamily xmlns:thm15="http://schemas.microsoft.com/office/thememl/2012/main" name="PuMPuRS prezentācijas veidne " id="{C3032280-4899-405B-8B1F-C92C086F1387}" vid="{35E7AA70-9381-45A5-BAE6-3AC73DEAE22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17229</TotalTime>
  <Words>1417</Words>
  <Application>Microsoft Office PowerPoint</Application>
  <PresentationFormat>Slaidrāde ekrānā (4:3)</PresentationFormat>
  <Paragraphs>158</Paragraphs>
  <Slides>27</Slides>
  <Notes>0</Notes>
  <HiddenSlides>0</HiddenSlides>
  <MMClips>0</MMClips>
  <ScaleCrop>false</ScaleCrop>
  <HeadingPairs>
    <vt:vector size="6" baseType="variant">
      <vt:variant>
        <vt:lpstr>Lietotie fonti</vt:lpstr>
      </vt:variant>
      <vt:variant>
        <vt:i4>6</vt:i4>
      </vt:variant>
      <vt:variant>
        <vt:lpstr>Dizains</vt:lpstr>
      </vt:variant>
      <vt:variant>
        <vt:i4>2</vt:i4>
      </vt:variant>
      <vt:variant>
        <vt:lpstr>Slaidu virsraksti</vt:lpstr>
      </vt:variant>
      <vt:variant>
        <vt:i4>27</vt:i4>
      </vt:variant>
    </vt:vector>
  </HeadingPairs>
  <TitlesOfParts>
    <vt:vector size="35" baseType="lpstr">
      <vt:lpstr>Arial</vt:lpstr>
      <vt:lpstr>Calibri</vt:lpstr>
      <vt:lpstr>Symbol</vt:lpstr>
      <vt:lpstr>Times New Roman</vt:lpstr>
      <vt:lpstr>Verdana</vt:lpstr>
      <vt:lpstr>Wingdings</vt:lpstr>
      <vt:lpstr>Office Theme</vt:lpstr>
      <vt:lpstr>89_Prezentacija_templateLV</vt:lpstr>
      <vt:lpstr>Jauniešu iniciatīvu projekti PuMPuRS ietvaros</vt:lpstr>
      <vt:lpstr>PowerPoint prezentācija</vt:lpstr>
      <vt:lpstr>Konkursu uzsaukumi </vt:lpstr>
      <vt:lpstr>Projekti ir vērsti uz šādu mērķu sasniegšanu  </vt:lpstr>
      <vt:lpstr>Projekta iesniedzējs var būt </vt:lpstr>
      <vt:lpstr>Projekta mērķa grupa  </vt:lpstr>
      <vt:lpstr>PowerPoint prezentācija</vt:lpstr>
      <vt:lpstr>PowerPoint prezentācija</vt:lpstr>
      <vt:lpstr>Pētījumi par PMP tēmu</vt:lpstr>
      <vt:lpstr>Finansējums </vt:lpstr>
      <vt:lpstr>Projekta aktivitātes  </vt:lpstr>
      <vt:lpstr>Projekta aktivitāšu piemēri/idejas </vt:lpstr>
      <vt:lpstr>Neatbilst JIP:</vt:lpstr>
      <vt:lpstr>Projektu uzsākšana</vt:lpstr>
      <vt:lpstr>PowerPoint prezentācija</vt:lpstr>
      <vt:lpstr>Projektu uzraudzība  </vt:lpstr>
      <vt:lpstr>Ikmēneša aktivitāšu plāni  </vt:lpstr>
      <vt:lpstr>Grozījumi projektā</vt:lpstr>
      <vt:lpstr>Soļi pēc projekta īstenošanas</vt:lpstr>
      <vt:lpstr>Kam jāpievērš uzmanību gatavojot noslēguma pārskatus (biežāk pieļautās kļūdas)</vt:lpstr>
      <vt:lpstr>Kam jāpievērš uzmanību gatavojot noslēguma pārskatus (biežāk pieļautās kļūdas)</vt:lpstr>
      <vt:lpstr>Kam jāpievērš uzmanību gatavojot noslēguma pārskatus (biežāk pieļautās kļūdas)</vt:lpstr>
      <vt:lpstr>PowerPoint prezentācija</vt:lpstr>
      <vt:lpstr>PowerPoint prezentācija</vt:lpstr>
      <vt:lpstr>PowerPoint prezentācija</vt:lpstr>
      <vt:lpstr>Sekojiet aktualitātēm!</vt:lpstr>
      <vt:lpstr>PowerPoint prezentācija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lietotajs</dc:creator>
  <cp:lastModifiedBy>Ļubova Brežģe</cp:lastModifiedBy>
  <cp:revision>312</cp:revision>
  <cp:lastPrinted>2018-08-20T13:02:12Z</cp:lastPrinted>
  <dcterms:created xsi:type="dcterms:W3CDTF">2017-05-31T08:42:18Z</dcterms:created>
  <dcterms:modified xsi:type="dcterms:W3CDTF">2022-03-07T10:30:38Z</dcterms:modified>
</cp:coreProperties>
</file>